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7" r:id="rId3"/>
    <p:sldId id="263" r:id="rId4"/>
    <p:sldId id="268" r:id="rId5"/>
    <p:sldId id="264" r:id="rId6"/>
    <p:sldId id="266" r:id="rId7"/>
    <p:sldId id="261" r:id="rId8"/>
    <p:sldId id="262" r:id="rId9"/>
    <p:sldId id="260" r:id="rId10"/>
  </p:sldIdLst>
  <p:sldSz cx="17068800" cy="9601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73" userDrawn="1">
          <p15:clr>
            <a:srgbClr val="A4A3A4"/>
          </p15:clr>
        </p15:guide>
        <p15:guide id="2" pos="10479" userDrawn="1">
          <p15:clr>
            <a:srgbClr val="A4A3A4"/>
          </p15:clr>
        </p15:guide>
        <p15:guide id="3" orient="horz" pos="325" userDrawn="1">
          <p15:clr>
            <a:srgbClr val="A4A3A4"/>
          </p15:clr>
        </p15:guide>
        <p15:guide id="4" orient="horz" pos="574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EDED"/>
    <a:srgbClr val="F7D07C"/>
    <a:srgbClr val="DA3C38"/>
    <a:srgbClr val="F1665B"/>
    <a:srgbClr val="F34C3E"/>
    <a:srgbClr val="FFC000"/>
    <a:srgbClr val="FABA26"/>
    <a:srgbClr val="E7E6E5"/>
    <a:srgbClr val="D7A93E"/>
    <a:srgbClr val="2A0A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74" d="100"/>
          <a:sy n="74" d="100"/>
        </p:scale>
        <p:origin x="84" y="342"/>
      </p:cViewPr>
      <p:guideLst>
        <p:guide pos="273"/>
        <p:guide pos="10479"/>
        <p:guide orient="horz" pos="325"/>
        <p:guide orient="horz" pos="57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0" y="1571308"/>
            <a:ext cx="1280160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5042853"/>
            <a:ext cx="128016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D2B0-2FAF-4D1F-B78F-E11520C1E2F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C29DA-B3DB-4C11-9B4D-9A2EAFA81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87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D2B0-2FAF-4D1F-B78F-E11520C1E2F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C29DA-B3DB-4C11-9B4D-9A2EAFA81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12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214860" y="511175"/>
            <a:ext cx="3680460" cy="81365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3480" y="511175"/>
            <a:ext cx="10828020" cy="81365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D2B0-2FAF-4D1F-B78F-E11520C1E2F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C29DA-B3DB-4C11-9B4D-9A2EAFA81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355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D2B0-2FAF-4D1F-B78F-E11520C1E2F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C29DA-B3DB-4C11-9B4D-9A2EAFA81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557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590" y="2393634"/>
            <a:ext cx="1472184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4590" y="6425249"/>
            <a:ext cx="1472184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D2B0-2FAF-4D1F-B78F-E11520C1E2F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C29DA-B3DB-4C11-9B4D-9A2EAFA81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40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3480" y="2555875"/>
            <a:ext cx="7254240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41080" y="2555875"/>
            <a:ext cx="7254240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D2B0-2FAF-4D1F-B78F-E11520C1E2F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C29DA-B3DB-4C11-9B4D-9A2EAFA81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58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703" y="511176"/>
            <a:ext cx="14721840" cy="18557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5704" y="2353628"/>
            <a:ext cx="7220902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5704" y="3507105"/>
            <a:ext cx="7220902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641080" y="2353628"/>
            <a:ext cx="7256463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641080" y="3507105"/>
            <a:ext cx="7256463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D2B0-2FAF-4D1F-B78F-E11520C1E2F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C29DA-B3DB-4C11-9B4D-9A2EAFA81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35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D2B0-2FAF-4D1F-B78F-E11520C1E2F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C29DA-B3DB-4C11-9B4D-9A2EAFA81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686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D2B0-2FAF-4D1F-B78F-E11520C1E2F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C29DA-B3DB-4C11-9B4D-9A2EAFA81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51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704" y="640080"/>
            <a:ext cx="5505132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56463" y="1382396"/>
            <a:ext cx="864108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5704" y="2880360"/>
            <a:ext cx="5505132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D2B0-2FAF-4D1F-B78F-E11520C1E2F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C29DA-B3DB-4C11-9B4D-9A2EAFA81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27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704" y="640080"/>
            <a:ext cx="5505132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56463" y="1382396"/>
            <a:ext cx="864108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5704" y="2880360"/>
            <a:ext cx="5505132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D2B0-2FAF-4D1F-B78F-E11520C1E2F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C29DA-B3DB-4C11-9B4D-9A2EAFA81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95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3480" y="511176"/>
            <a:ext cx="1472184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3480" y="2555875"/>
            <a:ext cx="1472184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73480" y="8898891"/>
            <a:ext cx="384048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BD2B0-2FAF-4D1F-B78F-E11520C1E2F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54040" y="8898891"/>
            <a:ext cx="576072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054840" y="8898891"/>
            <a:ext cx="384048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C29DA-B3DB-4C11-9B4D-9A2EAFA81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32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72" Type="http://schemas.openxmlformats.org/officeDocument/2006/relationships/image" Target="../media/image11.png"/><Relationship Id="rId80" Type="http://schemas.openxmlformats.org/officeDocument/2006/relationships/image" Target="../media/image18.png"/><Relationship Id="rId3" Type="http://schemas.openxmlformats.org/officeDocument/2006/relationships/image" Target="../media/image17.svg"/><Relationship Id="rId76" Type="http://schemas.openxmlformats.org/officeDocument/2006/relationships/image" Target="../media/image14.png"/><Relationship Id="rId7" Type="http://schemas.openxmlformats.org/officeDocument/2006/relationships/image" Target="../media/image7.png"/><Relationship Id="rId71" Type="http://schemas.openxmlformats.org/officeDocument/2006/relationships/image" Target="../media/image56.svg"/><Relationship Id="rId2" Type="http://schemas.openxmlformats.org/officeDocument/2006/relationships/image" Target="../media/image4.png"/><Relationship Id="rId7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74" Type="http://schemas.openxmlformats.org/officeDocument/2006/relationships/image" Target="../media/image58.svg"/><Relationship Id="rId79" Type="http://schemas.openxmlformats.org/officeDocument/2006/relationships/image" Target="../media/image17.png"/><Relationship Id="rId5" Type="http://schemas.openxmlformats.org/officeDocument/2006/relationships/image" Target="../media/image19.svg"/><Relationship Id="rId10" Type="http://schemas.openxmlformats.org/officeDocument/2006/relationships/image" Target="../media/image10.png"/><Relationship Id="rId73" Type="http://schemas.openxmlformats.org/officeDocument/2006/relationships/image" Target="../media/image12.png"/><Relationship Id="rId78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69" Type="http://schemas.openxmlformats.org/officeDocument/2006/relationships/image" Target="../media/image54.svg"/><Relationship Id="rId77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ambar 3" descr="Sebuah gambar berisi orang, pria, jas&#10;&#10;Deskripsi dibuat secara otomatis">
            <a:extLst>
              <a:ext uri="{FF2B5EF4-FFF2-40B4-BE49-F238E27FC236}">
                <a16:creationId xmlns:a16="http://schemas.microsoft.com/office/drawing/2014/main" id="{35E3DF34-A5E9-50FD-7C5D-7BA0BD030B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22196" t="14349" r="13268" b="2166"/>
          <a:stretch/>
        </p:blipFill>
        <p:spPr>
          <a:xfrm>
            <a:off x="9258683" y="281100"/>
            <a:ext cx="4429184" cy="6141459"/>
          </a:xfrm>
          <a:prstGeom prst="rect">
            <a:avLst/>
          </a:prstGeom>
        </p:spPr>
      </p:pic>
      <p:pic>
        <p:nvPicPr>
          <p:cNvPr id="15" name="図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668" y="422471"/>
            <a:ext cx="2172218" cy="828136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482132" y="4160943"/>
            <a:ext cx="4652367" cy="1386407"/>
            <a:chOff x="574928" y="2478920"/>
            <a:chExt cx="4430826" cy="1320388"/>
          </a:xfrm>
        </p:grpSpPr>
        <p:sp>
          <p:nvSpPr>
            <p:cNvPr id="13" name="TextBox 12"/>
            <p:cNvSpPr txBox="1"/>
            <p:nvPr/>
          </p:nvSpPr>
          <p:spPr>
            <a:xfrm>
              <a:off x="860761" y="2478920"/>
              <a:ext cx="2836985" cy="967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/>
                <a:t>MECHA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74928" y="3446219"/>
              <a:ext cx="4430826" cy="353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9" b="1" dirty="0"/>
                <a:t>Manufacturing </a:t>
              </a:r>
              <a:r>
                <a:rPr lang="en-US" sz="1809" b="1" dirty="0">
                  <a:solidFill>
                    <a:srgbClr val="FF0000"/>
                  </a:solidFill>
                </a:rPr>
                <a:t>E-</a:t>
              </a:r>
              <a:r>
                <a:rPr lang="en-US" sz="1809" b="1" dirty="0" err="1">
                  <a:solidFill>
                    <a:srgbClr val="FF0000"/>
                  </a:solidFill>
                </a:rPr>
                <a:t>Checksheet</a:t>
              </a:r>
              <a:r>
                <a:rPr lang="en-US" sz="1809" b="1" dirty="0"/>
                <a:t> Application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971949" y="3446218"/>
              <a:ext cx="369340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10371909" y="7068218"/>
            <a:ext cx="2482157" cy="1151377"/>
            <a:chOff x="10729326" y="7068218"/>
            <a:chExt cx="1850420" cy="1151377"/>
          </a:xfrm>
        </p:grpSpPr>
        <p:sp>
          <p:nvSpPr>
            <p:cNvPr id="2" name="TextBox 1"/>
            <p:cNvSpPr txBox="1"/>
            <p:nvPr/>
          </p:nvSpPr>
          <p:spPr>
            <a:xfrm>
              <a:off x="10729327" y="7068218"/>
              <a:ext cx="18504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Bani</a:t>
              </a:r>
              <a:r>
                <a:rPr lang="en-US" dirty="0" smtClean="0"/>
                <a:t> </a:t>
              </a:r>
              <a:r>
                <a:rPr lang="en-US" dirty="0"/>
                <a:t>Salam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729326" y="7445864"/>
              <a:ext cx="18504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DM2260929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729326" y="7850263"/>
              <a:ext cx="18504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510-Stamping</a:t>
              </a:r>
              <a:endParaRPr lang="en-US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425817" y="7449471"/>
            <a:ext cx="1850419" cy="746978"/>
            <a:chOff x="7204241" y="7185529"/>
            <a:chExt cx="1850419" cy="746978"/>
          </a:xfrm>
        </p:grpSpPr>
        <p:sp>
          <p:nvSpPr>
            <p:cNvPr id="3" name="Rectangle 2"/>
            <p:cNvSpPr/>
            <p:nvPr/>
          </p:nvSpPr>
          <p:spPr>
            <a:xfrm>
              <a:off x="7396045" y="7185529"/>
              <a:ext cx="14668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/>
                <a:t>Anang</a:t>
              </a:r>
              <a:r>
                <a:rPr lang="en-US" dirty="0"/>
                <a:t> </a:t>
              </a:r>
              <a:r>
                <a:rPr lang="en-US" dirty="0" err="1"/>
                <a:t>Ma’ruf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204241" y="7563175"/>
              <a:ext cx="18504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DM2260926</a:t>
              </a:r>
              <a:endParaRPr lang="en-US" dirty="0"/>
            </a:p>
          </p:txBody>
        </p:sp>
      </p:grpSp>
      <p:pic>
        <p:nvPicPr>
          <p:cNvPr id="12" name="Picture Placeholder 19" descr="A picture containing person, person, male, work-clothing&#10;&#10;Description automatically generated">
            <a:extLst>
              <a:ext uri="{FF2B5EF4-FFF2-40B4-BE49-F238E27FC236}">
                <a16:creationId xmlns:a16="http://schemas.microsoft.com/office/drawing/2014/main" id="{DC2858D0-1F1C-31DF-D89C-B58E6801A0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9000"/>
                    </a14:imgEffect>
                  </a14:imgLayer>
                </a14:imgProps>
              </a:ext>
            </a:extLst>
          </a:blip>
          <a:srcRect l="19924" t="26648" r="15772" b="12217"/>
          <a:stretch/>
        </p:blipFill>
        <p:spPr>
          <a:xfrm flipH="1">
            <a:off x="6251246" y="651961"/>
            <a:ext cx="5138787" cy="6289749"/>
          </a:xfrm>
          <a:prstGeom prst="rect">
            <a:avLst/>
          </a:prstGeom>
        </p:spPr>
      </p:pic>
      <p:pic>
        <p:nvPicPr>
          <p:cNvPr id="16" name="Gambar 3" descr="Sebuah gambar berisi orang, pria, jas&#10;&#10;Deskripsi dibuat secara otomatis">
            <a:extLst>
              <a:ext uri="{FF2B5EF4-FFF2-40B4-BE49-F238E27FC236}">
                <a16:creationId xmlns:a16="http://schemas.microsoft.com/office/drawing/2014/main" id="{35E3DF34-A5E9-50FD-7C5D-7BA0BD030B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22196" t="14349" r="13268" b="2166"/>
          <a:stretch/>
        </p:blipFill>
        <p:spPr>
          <a:xfrm>
            <a:off x="10123715" y="1697156"/>
            <a:ext cx="3766880" cy="52231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77886" y="8247499"/>
            <a:ext cx="1422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Maintenance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014754" y="6941710"/>
            <a:ext cx="2952206" cy="1307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Placeholder 19" descr="A picture containing person, person, male, work-clothing&#10;&#10;Description automatically generated">
            <a:extLst>
              <a:ext uri="{FF2B5EF4-FFF2-40B4-BE49-F238E27FC236}">
                <a16:creationId xmlns:a16="http://schemas.microsoft.com/office/drawing/2014/main" id="{DC2858D0-1F1C-31DF-D89C-B58E6801A0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9000"/>
                    </a14:imgEffect>
                  </a14:imgLayer>
                </a14:imgProps>
              </a:ext>
            </a:extLst>
          </a:blip>
          <a:srcRect l="19924" t="26648" r="15772" b="12217"/>
          <a:stretch/>
        </p:blipFill>
        <p:spPr>
          <a:xfrm flipH="1">
            <a:off x="6654319" y="2114014"/>
            <a:ext cx="4057586" cy="496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78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Freeform 314"/>
          <p:cNvSpPr/>
          <p:nvPr/>
        </p:nvSpPr>
        <p:spPr>
          <a:xfrm>
            <a:off x="11227708" y="1722960"/>
            <a:ext cx="5243933" cy="3622035"/>
          </a:xfrm>
          <a:custGeom>
            <a:avLst/>
            <a:gdLst>
              <a:gd name="connsiteX0" fmla="*/ 2437541 w 5622993"/>
              <a:gd name="connsiteY0" fmla="*/ 870032 h 3851936"/>
              <a:gd name="connsiteX1" fmla="*/ 2526533 w 5622993"/>
              <a:gd name="connsiteY1" fmla="*/ 923444 h 3851936"/>
              <a:gd name="connsiteX2" fmla="*/ 2766362 w 5622993"/>
              <a:gd name="connsiteY2" fmla="*/ 1118935 h 3851936"/>
              <a:gd name="connsiteX3" fmla="*/ 2782973 w 5622993"/>
              <a:gd name="connsiteY3" fmla="*/ 1136991 h 3851936"/>
              <a:gd name="connsiteX4" fmla="*/ 2856631 w 5622993"/>
              <a:gd name="connsiteY4" fmla="*/ 1056923 h 3851936"/>
              <a:gd name="connsiteX5" fmla="*/ 3002022 w 5622993"/>
              <a:gd name="connsiteY5" fmla="*/ 929476 h 3851936"/>
              <a:gd name="connsiteX6" fmla="*/ 3088835 w 5622993"/>
              <a:gd name="connsiteY6" fmla="*/ 870032 h 3851936"/>
              <a:gd name="connsiteX7" fmla="*/ 3760934 w 5622993"/>
              <a:gd name="connsiteY7" fmla="*/ 0 h 3851936"/>
              <a:gd name="connsiteX8" fmla="*/ 4499579 w 5622993"/>
              <a:gd name="connsiteY8" fmla="*/ 0 h 3851936"/>
              <a:gd name="connsiteX9" fmla="*/ 4648547 w 5622993"/>
              <a:gd name="connsiteY9" fmla="*/ 148968 h 3851936"/>
              <a:gd name="connsiteX10" fmla="*/ 4648547 w 5622993"/>
              <a:gd name="connsiteY10" fmla="*/ 721098 h 3851936"/>
              <a:gd name="connsiteX11" fmla="*/ 4774921 w 5622993"/>
              <a:gd name="connsiteY11" fmla="*/ 781241 h 3851936"/>
              <a:gd name="connsiteX12" fmla="*/ 5622993 w 5622993"/>
              <a:gd name="connsiteY12" fmla="*/ 2188969 h 3851936"/>
              <a:gd name="connsiteX13" fmla="*/ 4002496 w 5622993"/>
              <a:gd name="connsiteY13" fmla="*/ 3789924 h 3851936"/>
              <a:gd name="connsiteX14" fmla="*/ 2856631 w 5622993"/>
              <a:gd name="connsiteY14" fmla="*/ 3321015 h 3851936"/>
              <a:gd name="connsiteX15" fmla="*/ 2840021 w 5622993"/>
              <a:gd name="connsiteY15" fmla="*/ 3302960 h 3851936"/>
              <a:gd name="connsiteX16" fmla="*/ 2766362 w 5622993"/>
              <a:gd name="connsiteY16" fmla="*/ 3383027 h 3851936"/>
              <a:gd name="connsiteX17" fmla="*/ 1620497 w 5622993"/>
              <a:gd name="connsiteY17" fmla="*/ 3851936 h 3851936"/>
              <a:gd name="connsiteX18" fmla="*/ 0 w 5622993"/>
              <a:gd name="connsiteY18" fmla="*/ 2250981 h 3851936"/>
              <a:gd name="connsiteX19" fmla="*/ 714462 w 5622993"/>
              <a:gd name="connsiteY19" fmla="*/ 923444 h 3851936"/>
              <a:gd name="connsiteX20" fmla="*/ 803454 w 5622993"/>
              <a:gd name="connsiteY20" fmla="*/ 870032 h 3851936"/>
              <a:gd name="connsiteX21" fmla="*/ 595965 w 5622993"/>
              <a:gd name="connsiteY21" fmla="*/ 870032 h 3851936"/>
              <a:gd name="connsiteX22" fmla="*/ 469642 w 5622993"/>
              <a:gd name="connsiteY22" fmla="*/ 743709 h 3851936"/>
              <a:gd name="connsiteX23" fmla="*/ 469642 w 5622993"/>
              <a:gd name="connsiteY23" fmla="*/ 238432 h 3851936"/>
              <a:gd name="connsiteX24" fmla="*/ 595965 w 5622993"/>
              <a:gd name="connsiteY24" fmla="*/ 112109 h 3851936"/>
              <a:gd name="connsiteX25" fmla="*/ 3132730 w 5622993"/>
              <a:gd name="connsiteY25" fmla="*/ 112109 h 3851936"/>
              <a:gd name="connsiteX26" fmla="*/ 3259053 w 5622993"/>
              <a:gd name="connsiteY26" fmla="*/ 238432 h 3851936"/>
              <a:gd name="connsiteX27" fmla="*/ 3259053 w 5622993"/>
              <a:gd name="connsiteY27" fmla="*/ 743709 h 3851936"/>
              <a:gd name="connsiteX28" fmla="*/ 3253273 w 5622993"/>
              <a:gd name="connsiteY28" fmla="*/ 772338 h 3851936"/>
              <a:gd name="connsiteX29" fmla="*/ 3335602 w 5622993"/>
              <a:gd name="connsiteY29" fmla="*/ 729438 h 3851936"/>
              <a:gd name="connsiteX30" fmla="*/ 3520610 w 5622993"/>
              <a:gd name="connsiteY30" fmla="*/ 659990 h 3851936"/>
              <a:gd name="connsiteX31" fmla="*/ 3611966 w 5622993"/>
              <a:gd name="connsiteY31" fmla="*/ 636783 h 3851936"/>
              <a:gd name="connsiteX32" fmla="*/ 3611966 w 5622993"/>
              <a:gd name="connsiteY32" fmla="*/ 148968 h 3851936"/>
              <a:gd name="connsiteX33" fmla="*/ 3760934 w 5622993"/>
              <a:gd name="connsiteY33" fmla="*/ 0 h 3851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622993" h="3851936">
                <a:moveTo>
                  <a:pt x="2437541" y="870032"/>
                </a:moveTo>
                <a:lnTo>
                  <a:pt x="2526533" y="923444"/>
                </a:lnTo>
                <a:cubicBezTo>
                  <a:pt x="2612744" y="980985"/>
                  <a:pt x="2693049" y="1046506"/>
                  <a:pt x="2766362" y="1118935"/>
                </a:cubicBezTo>
                <a:lnTo>
                  <a:pt x="2782973" y="1136991"/>
                </a:lnTo>
                <a:lnTo>
                  <a:pt x="2856631" y="1056923"/>
                </a:lnTo>
                <a:cubicBezTo>
                  <a:pt x="2902452" y="1011655"/>
                  <a:pt x="2951004" y="969085"/>
                  <a:pt x="3002022" y="929476"/>
                </a:cubicBezTo>
                <a:lnTo>
                  <a:pt x="3088835" y="870032"/>
                </a:lnTo>
                <a:close/>
                <a:moveTo>
                  <a:pt x="3760934" y="0"/>
                </a:moveTo>
                <a:lnTo>
                  <a:pt x="4499579" y="0"/>
                </a:lnTo>
                <a:cubicBezTo>
                  <a:pt x="4581852" y="0"/>
                  <a:pt x="4648547" y="66695"/>
                  <a:pt x="4648547" y="148968"/>
                </a:cubicBezTo>
                <a:lnTo>
                  <a:pt x="4648547" y="721098"/>
                </a:lnTo>
                <a:lnTo>
                  <a:pt x="4774921" y="781241"/>
                </a:lnTo>
                <a:cubicBezTo>
                  <a:pt x="5280070" y="1052345"/>
                  <a:pt x="5622993" y="1581093"/>
                  <a:pt x="5622993" y="2188969"/>
                </a:cubicBezTo>
                <a:cubicBezTo>
                  <a:pt x="5622993" y="3073152"/>
                  <a:pt x="4897471" y="3789924"/>
                  <a:pt x="4002496" y="3789924"/>
                </a:cubicBezTo>
                <a:cubicBezTo>
                  <a:pt x="3555008" y="3789924"/>
                  <a:pt x="3149884" y="3610732"/>
                  <a:pt x="2856631" y="3321015"/>
                </a:cubicBezTo>
                <a:lnTo>
                  <a:pt x="2840021" y="3302960"/>
                </a:lnTo>
                <a:lnTo>
                  <a:pt x="2766362" y="3383027"/>
                </a:lnTo>
                <a:cubicBezTo>
                  <a:pt x="2473110" y="3672744"/>
                  <a:pt x="2067985" y="3851936"/>
                  <a:pt x="1620497" y="3851936"/>
                </a:cubicBezTo>
                <a:cubicBezTo>
                  <a:pt x="725521" y="3851936"/>
                  <a:pt x="0" y="3135164"/>
                  <a:pt x="0" y="2250981"/>
                </a:cubicBezTo>
                <a:cubicBezTo>
                  <a:pt x="0" y="1698367"/>
                  <a:pt x="283407" y="1211147"/>
                  <a:pt x="714462" y="923444"/>
                </a:cubicBezTo>
                <a:lnTo>
                  <a:pt x="803454" y="870032"/>
                </a:lnTo>
                <a:lnTo>
                  <a:pt x="595965" y="870032"/>
                </a:lnTo>
                <a:cubicBezTo>
                  <a:pt x="526199" y="870032"/>
                  <a:pt x="469642" y="813475"/>
                  <a:pt x="469642" y="743709"/>
                </a:cubicBezTo>
                <a:lnTo>
                  <a:pt x="469642" y="238432"/>
                </a:lnTo>
                <a:cubicBezTo>
                  <a:pt x="469642" y="168666"/>
                  <a:pt x="526199" y="112109"/>
                  <a:pt x="595965" y="112109"/>
                </a:cubicBezTo>
                <a:lnTo>
                  <a:pt x="3132730" y="112109"/>
                </a:lnTo>
                <a:cubicBezTo>
                  <a:pt x="3202496" y="112109"/>
                  <a:pt x="3259053" y="168666"/>
                  <a:pt x="3259053" y="238432"/>
                </a:cubicBezTo>
                <a:lnTo>
                  <a:pt x="3259053" y="743709"/>
                </a:lnTo>
                <a:lnTo>
                  <a:pt x="3253273" y="772338"/>
                </a:lnTo>
                <a:lnTo>
                  <a:pt x="3335602" y="729438"/>
                </a:lnTo>
                <a:cubicBezTo>
                  <a:pt x="3395424" y="702717"/>
                  <a:pt x="3457182" y="679480"/>
                  <a:pt x="3520610" y="659990"/>
                </a:cubicBezTo>
                <a:lnTo>
                  <a:pt x="3611966" y="636783"/>
                </a:lnTo>
                <a:lnTo>
                  <a:pt x="3611966" y="148968"/>
                </a:lnTo>
                <a:cubicBezTo>
                  <a:pt x="3611966" y="66695"/>
                  <a:pt x="3678661" y="0"/>
                  <a:pt x="3760934" y="0"/>
                </a:cubicBezTo>
                <a:close/>
              </a:path>
            </a:pathLst>
          </a:custGeom>
          <a:solidFill>
            <a:srgbClr val="F3EDED"/>
          </a:solidFill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Shape">
            <a:extLst>
              <a:ext uri="{FF2B5EF4-FFF2-40B4-BE49-F238E27FC236}">
                <a16:creationId xmlns:a16="http://schemas.microsoft.com/office/drawing/2014/main" id="{FFF3B43A-2F44-06CC-5521-85AC085F30FB}"/>
              </a:ext>
            </a:extLst>
          </p:cNvPr>
          <p:cNvSpPr/>
          <p:nvPr/>
        </p:nvSpPr>
        <p:spPr>
          <a:xfrm>
            <a:off x="1341247" y="3615539"/>
            <a:ext cx="1950031" cy="2213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4" extrusionOk="0">
                <a:moveTo>
                  <a:pt x="0" y="5968"/>
                </a:moveTo>
                <a:lnTo>
                  <a:pt x="0" y="15526"/>
                </a:lnTo>
                <a:cubicBezTo>
                  <a:pt x="0" y="15951"/>
                  <a:pt x="259" y="16347"/>
                  <a:pt x="677" y="16559"/>
                </a:cubicBezTo>
                <a:lnTo>
                  <a:pt x="10119" y="21335"/>
                </a:lnTo>
                <a:cubicBezTo>
                  <a:pt x="10537" y="21547"/>
                  <a:pt x="11055" y="21547"/>
                  <a:pt x="11481" y="21335"/>
                </a:cubicBezTo>
                <a:lnTo>
                  <a:pt x="20923" y="16559"/>
                </a:lnTo>
                <a:cubicBezTo>
                  <a:pt x="21341" y="16347"/>
                  <a:pt x="21600" y="15951"/>
                  <a:pt x="21600" y="15526"/>
                </a:cubicBezTo>
                <a:lnTo>
                  <a:pt x="21600" y="5968"/>
                </a:lnTo>
                <a:cubicBezTo>
                  <a:pt x="21600" y="5543"/>
                  <a:pt x="21341" y="5147"/>
                  <a:pt x="20923" y="4935"/>
                </a:cubicBezTo>
                <a:lnTo>
                  <a:pt x="11481" y="159"/>
                </a:lnTo>
                <a:cubicBezTo>
                  <a:pt x="11063" y="-53"/>
                  <a:pt x="10545" y="-53"/>
                  <a:pt x="10119" y="159"/>
                </a:cubicBezTo>
                <a:lnTo>
                  <a:pt x="677" y="4935"/>
                </a:lnTo>
                <a:cubicBezTo>
                  <a:pt x="259" y="5147"/>
                  <a:pt x="0" y="5543"/>
                  <a:pt x="0" y="5968"/>
                </a:cubicBezTo>
                <a:close/>
              </a:path>
            </a:pathLst>
          </a:custGeom>
          <a:gradFill>
            <a:gsLst>
              <a:gs pos="49000">
                <a:srgbClr val="DA3C38">
                  <a:lumMod val="94000"/>
                  <a:lumOff val="6000"/>
                </a:srgbClr>
              </a:gs>
              <a:gs pos="46000">
                <a:srgbClr val="FF0000"/>
              </a:gs>
            </a:gsLst>
            <a:lin ang="0" scaled="1"/>
          </a:gradFill>
          <a:ln w="12700">
            <a:solidFill>
              <a:schemeClr val="tx1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 dirty="0"/>
          </a:p>
        </p:txBody>
      </p:sp>
      <p:grpSp>
        <p:nvGrpSpPr>
          <p:cNvPr id="55" name="Group 54"/>
          <p:cNvGrpSpPr/>
          <p:nvPr/>
        </p:nvGrpSpPr>
        <p:grpSpPr>
          <a:xfrm>
            <a:off x="342538" y="2000753"/>
            <a:ext cx="1871658" cy="2038834"/>
            <a:chOff x="726986" y="688269"/>
            <a:chExt cx="1871658" cy="2038834"/>
          </a:xfrm>
        </p:grpSpPr>
        <p:sp>
          <p:nvSpPr>
            <p:cNvPr id="4" name="Shape">
              <a:extLst>
                <a:ext uri="{FF2B5EF4-FFF2-40B4-BE49-F238E27FC236}">
                  <a16:creationId xmlns:a16="http://schemas.microsoft.com/office/drawing/2014/main" id="{360AF5DB-C325-1F8C-A649-38E012697AF6}"/>
                </a:ext>
              </a:extLst>
            </p:cNvPr>
            <p:cNvSpPr/>
            <p:nvPr/>
          </p:nvSpPr>
          <p:spPr>
            <a:xfrm>
              <a:off x="726986" y="688269"/>
              <a:ext cx="1871658" cy="20388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4" extrusionOk="0">
                  <a:moveTo>
                    <a:pt x="21600" y="15519"/>
                  </a:moveTo>
                  <a:lnTo>
                    <a:pt x="21600" y="5968"/>
                  </a:lnTo>
                  <a:cubicBezTo>
                    <a:pt x="21600" y="5543"/>
                    <a:pt x="21341" y="5147"/>
                    <a:pt x="20923" y="4935"/>
                  </a:cubicBezTo>
                  <a:lnTo>
                    <a:pt x="11481" y="159"/>
                  </a:lnTo>
                  <a:cubicBezTo>
                    <a:pt x="11063" y="-53"/>
                    <a:pt x="10545" y="-53"/>
                    <a:pt x="10119" y="159"/>
                  </a:cubicBezTo>
                  <a:lnTo>
                    <a:pt x="677" y="4935"/>
                  </a:lnTo>
                  <a:cubicBezTo>
                    <a:pt x="259" y="5147"/>
                    <a:pt x="0" y="5543"/>
                    <a:pt x="0" y="5968"/>
                  </a:cubicBezTo>
                  <a:lnTo>
                    <a:pt x="0" y="15526"/>
                  </a:lnTo>
                  <a:cubicBezTo>
                    <a:pt x="0" y="15951"/>
                    <a:pt x="259" y="16347"/>
                    <a:pt x="677" y="16559"/>
                  </a:cubicBezTo>
                  <a:lnTo>
                    <a:pt x="10119" y="21335"/>
                  </a:lnTo>
                  <a:cubicBezTo>
                    <a:pt x="10537" y="21547"/>
                    <a:pt x="11055" y="21547"/>
                    <a:pt x="11481" y="21335"/>
                  </a:cubicBezTo>
                  <a:lnTo>
                    <a:pt x="20923" y="16559"/>
                  </a:lnTo>
                  <a:cubicBezTo>
                    <a:pt x="21341" y="16339"/>
                    <a:pt x="21600" y="15944"/>
                    <a:pt x="21600" y="15519"/>
                  </a:cubicBezTo>
                  <a:close/>
                </a:path>
              </a:pathLst>
            </a:custGeom>
            <a:gradFill flip="none" rotWithShape="1">
              <a:gsLst>
                <a:gs pos="44000">
                  <a:srgbClr val="FFC000"/>
                </a:gs>
                <a:gs pos="51000">
                  <a:srgbClr val="F7D07C"/>
                </a:gs>
              </a:gsLst>
              <a:lin ang="0" scaled="1"/>
              <a:tileRect/>
            </a:gradFill>
            <a:ln w="12700">
              <a:solidFill>
                <a:schemeClr val="tx1"/>
              </a:solidFill>
              <a:miter lim="400000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/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1373789" y="734955"/>
              <a:ext cx="602794" cy="685490"/>
              <a:chOff x="1657517" y="748634"/>
              <a:chExt cx="602794" cy="685490"/>
            </a:xfrm>
          </p:grpSpPr>
          <p:sp>
            <p:nvSpPr>
              <p:cNvPr id="8" name="Shape">
                <a:extLst>
                  <a:ext uri="{FF2B5EF4-FFF2-40B4-BE49-F238E27FC236}">
                    <a16:creationId xmlns:a16="http://schemas.microsoft.com/office/drawing/2014/main" id="{CDB75804-C2E4-6FF0-4DC0-5E270356A325}"/>
                  </a:ext>
                </a:extLst>
              </p:cNvPr>
              <p:cNvSpPr/>
              <p:nvPr/>
            </p:nvSpPr>
            <p:spPr>
              <a:xfrm>
                <a:off x="1657517" y="748634"/>
                <a:ext cx="602794" cy="6854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02" extrusionOk="0">
                    <a:moveTo>
                      <a:pt x="21600" y="15596"/>
                    </a:moveTo>
                    <a:lnTo>
                      <a:pt x="21600" y="5906"/>
                    </a:lnTo>
                    <a:cubicBezTo>
                      <a:pt x="21600" y="5530"/>
                      <a:pt x="21376" y="5188"/>
                      <a:pt x="21004" y="4992"/>
                    </a:cubicBezTo>
                    <a:lnTo>
                      <a:pt x="11406" y="147"/>
                    </a:lnTo>
                    <a:cubicBezTo>
                      <a:pt x="11033" y="-49"/>
                      <a:pt x="10567" y="-49"/>
                      <a:pt x="10194" y="147"/>
                    </a:cubicBezTo>
                    <a:lnTo>
                      <a:pt x="596" y="4992"/>
                    </a:lnTo>
                    <a:cubicBezTo>
                      <a:pt x="224" y="5188"/>
                      <a:pt x="0" y="5530"/>
                      <a:pt x="0" y="5906"/>
                    </a:cubicBezTo>
                    <a:lnTo>
                      <a:pt x="0" y="15596"/>
                    </a:lnTo>
                    <a:cubicBezTo>
                      <a:pt x="0" y="15972"/>
                      <a:pt x="224" y="16314"/>
                      <a:pt x="596" y="16510"/>
                    </a:cubicBezTo>
                    <a:lnTo>
                      <a:pt x="10194" y="21355"/>
                    </a:lnTo>
                    <a:cubicBezTo>
                      <a:pt x="10567" y="21551"/>
                      <a:pt x="11033" y="21551"/>
                      <a:pt x="11406" y="21355"/>
                    </a:cubicBezTo>
                    <a:lnTo>
                      <a:pt x="21004" y="16510"/>
                    </a:lnTo>
                    <a:cubicBezTo>
                      <a:pt x="21376" y="16330"/>
                      <a:pt x="21600" y="15972"/>
                      <a:pt x="21600" y="15596"/>
                    </a:cubicBezTo>
                    <a:close/>
                  </a:path>
                </a:pathLst>
              </a:custGeom>
              <a:solidFill>
                <a:schemeClr val="tx1">
                  <a:alpha val="40000"/>
                </a:schemeClr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3000"/>
              </a:p>
            </p:txBody>
          </p:sp>
          <p:pic>
            <p:nvPicPr>
              <p:cNvPr id="13" name="Graphic 12" descr="Good Idea with solid fill">
                <a:extLst>
                  <a:ext uri="{FF2B5EF4-FFF2-40B4-BE49-F238E27FC236}">
                    <a16:creationId xmlns:a16="http://schemas.microsoft.com/office/drawing/2014/main" id="{EE91C52A-D968-2162-C754-D0466973D9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46209" y="854727"/>
                <a:ext cx="441847" cy="44184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AC95D52-CE3D-BC45-B09E-527A2868D702}"/>
                </a:ext>
              </a:extLst>
            </p:cNvPr>
            <p:cNvSpPr txBox="1"/>
            <p:nvPr/>
          </p:nvSpPr>
          <p:spPr>
            <a:xfrm>
              <a:off x="727094" y="1321297"/>
              <a:ext cx="1820235" cy="92333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bg2">
                      <a:lumMod val="25000"/>
                    </a:schemeClr>
                  </a:solidFill>
                </a:rPr>
                <a:t>Efficient operation </a:t>
              </a:r>
              <a:r>
                <a:rPr lang="en-US" sz="1600" b="1" dirty="0">
                  <a:solidFill>
                    <a:schemeClr val="bg2">
                      <a:lumMod val="25000"/>
                    </a:schemeClr>
                  </a:solidFill>
                </a:rPr>
                <a:t>and </a:t>
              </a:r>
              <a:endParaRPr lang="en-US" sz="1600" b="1" dirty="0" smtClean="0">
                <a:solidFill>
                  <a:schemeClr val="bg2">
                    <a:lumMod val="25000"/>
                  </a:schemeClr>
                </a:solidFill>
              </a:endParaRPr>
            </a:p>
            <a:p>
              <a:pPr algn="ctr"/>
              <a:r>
                <a:rPr lang="en-US" b="1" dirty="0" smtClean="0">
                  <a:solidFill>
                    <a:schemeClr val="bg2">
                      <a:lumMod val="25000"/>
                    </a:schemeClr>
                  </a:solidFill>
                </a:rPr>
                <a:t>Good </a:t>
              </a:r>
              <a:r>
                <a:rPr lang="en-US" b="1" dirty="0">
                  <a:solidFill>
                    <a:schemeClr val="bg2">
                      <a:lumMod val="25000"/>
                    </a:schemeClr>
                  </a:solidFill>
                </a:rPr>
                <a:t>Traceability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C39FD31-E2D6-51EC-9927-571A9476CAD2}"/>
              </a:ext>
            </a:extLst>
          </p:cNvPr>
          <p:cNvSpPr txBox="1"/>
          <p:nvPr/>
        </p:nvSpPr>
        <p:spPr>
          <a:xfrm>
            <a:off x="1435764" y="4192700"/>
            <a:ext cx="1854296" cy="1077218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Simple and Easy 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To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input data and search History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7EA301-EF6A-8B82-C8F7-579EFC0EC771}"/>
              </a:ext>
            </a:extLst>
          </p:cNvPr>
          <p:cNvSpPr txBox="1"/>
          <p:nvPr/>
        </p:nvSpPr>
        <p:spPr>
          <a:xfrm>
            <a:off x="1701065" y="3767309"/>
            <a:ext cx="1126342" cy="444690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ctr"/>
            <a:r>
              <a:rPr lang="en-US" sz="2000" b="1" noProof="1">
                <a:solidFill>
                  <a:schemeClr val="bg1"/>
                </a:solidFill>
              </a:rPr>
              <a:t>GOALS</a:t>
            </a: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81B496DE-A155-D0BB-AC77-B564CB7A8EE4}"/>
              </a:ext>
            </a:extLst>
          </p:cNvPr>
          <p:cNvSpPr/>
          <p:nvPr/>
        </p:nvSpPr>
        <p:spPr>
          <a:xfrm>
            <a:off x="2042955" y="5155291"/>
            <a:ext cx="524884" cy="5968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02" extrusionOk="0">
                <a:moveTo>
                  <a:pt x="0" y="5906"/>
                </a:moveTo>
                <a:lnTo>
                  <a:pt x="0" y="15596"/>
                </a:lnTo>
                <a:cubicBezTo>
                  <a:pt x="0" y="15972"/>
                  <a:pt x="224" y="16314"/>
                  <a:pt x="596" y="16510"/>
                </a:cubicBezTo>
                <a:lnTo>
                  <a:pt x="10194" y="21355"/>
                </a:lnTo>
                <a:cubicBezTo>
                  <a:pt x="10567" y="21551"/>
                  <a:pt x="11033" y="21551"/>
                  <a:pt x="11406" y="21355"/>
                </a:cubicBezTo>
                <a:lnTo>
                  <a:pt x="21004" y="16510"/>
                </a:lnTo>
                <a:cubicBezTo>
                  <a:pt x="21376" y="16314"/>
                  <a:pt x="21600" y="15972"/>
                  <a:pt x="21600" y="15596"/>
                </a:cubicBezTo>
                <a:lnTo>
                  <a:pt x="21600" y="5906"/>
                </a:lnTo>
                <a:cubicBezTo>
                  <a:pt x="21600" y="5530"/>
                  <a:pt x="21376" y="5188"/>
                  <a:pt x="21004" y="4992"/>
                </a:cubicBezTo>
                <a:lnTo>
                  <a:pt x="11406" y="147"/>
                </a:lnTo>
                <a:cubicBezTo>
                  <a:pt x="11033" y="-49"/>
                  <a:pt x="10567" y="-49"/>
                  <a:pt x="10194" y="147"/>
                </a:cubicBezTo>
                <a:lnTo>
                  <a:pt x="596" y="4992"/>
                </a:lnTo>
                <a:cubicBezTo>
                  <a:pt x="224" y="5172"/>
                  <a:pt x="0" y="5530"/>
                  <a:pt x="0" y="5906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 dirty="0"/>
          </a:p>
        </p:txBody>
      </p:sp>
      <p:pic>
        <p:nvPicPr>
          <p:cNvPr id="14" name="Graphic 13" descr="Business Growth with solid fill">
            <a:extLst>
              <a:ext uri="{FF2B5EF4-FFF2-40B4-BE49-F238E27FC236}">
                <a16:creationId xmlns:a16="http://schemas.microsoft.com/office/drawing/2014/main" id="{A8983092-722D-7370-0213-C8980237F1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38000" y="5277472"/>
            <a:ext cx="429839" cy="4298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5" name="Freeform 294"/>
          <p:cNvSpPr/>
          <p:nvPr/>
        </p:nvSpPr>
        <p:spPr>
          <a:xfrm>
            <a:off x="237491" y="6749624"/>
            <a:ext cx="7441166" cy="2199752"/>
          </a:xfrm>
          <a:custGeom>
            <a:avLst/>
            <a:gdLst>
              <a:gd name="connsiteX0" fmla="*/ 101829 w 6901891"/>
              <a:gd name="connsiteY0" fmla="*/ 0 h 1998891"/>
              <a:gd name="connsiteX1" fmla="*/ 2888011 w 6901891"/>
              <a:gd name="connsiteY1" fmla="*/ 0 h 1998891"/>
              <a:gd name="connsiteX2" fmla="*/ 2960016 w 6901891"/>
              <a:gd name="connsiteY2" fmla="*/ 29825 h 1998891"/>
              <a:gd name="connsiteX3" fmla="*/ 2971876 w 6901891"/>
              <a:gd name="connsiteY3" fmla="*/ 47417 h 1998891"/>
              <a:gd name="connsiteX4" fmla="*/ 2984539 w 6901891"/>
              <a:gd name="connsiteY4" fmla="*/ 54573 h 1998891"/>
              <a:gd name="connsiteX5" fmla="*/ 3298873 w 6901891"/>
              <a:gd name="connsiteY5" fmla="*/ 288212 h 1998891"/>
              <a:gd name="connsiteX6" fmla="*/ 3358864 w 6901891"/>
              <a:gd name="connsiteY6" fmla="*/ 269589 h 1998891"/>
              <a:gd name="connsiteX7" fmla="*/ 3512208 w 6901891"/>
              <a:gd name="connsiteY7" fmla="*/ 254131 h 1998891"/>
              <a:gd name="connsiteX8" fmla="*/ 3665552 w 6901891"/>
              <a:gd name="connsiteY8" fmla="*/ 269589 h 1998891"/>
              <a:gd name="connsiteX9" fmla="*/ 3800693 w 6901891"/>
              <a:gd name="connsiteY9" fmla="*/ 311540 h 1998891"/>
              <a:gd name="connsiteX10" fmla="*/ 4073067 w 6901891"/>
              <a:gd name="connsiteY10" fmla="*/ 95650 h 1998891"/>
              <a:gd name="connsiteX11" fmla="*/ 4111119 w 6901891"/>
              <a:gd name="connsiteY11" fmla="*/ 72557 h 1998891"/>
              <a:gd name="connsiteX12" fmla="*/ 4113092 w 6901891"/>
              <a:gd name="connsiteY12" fmla="*/ 69631 h 1998891"/>
              <a:gd name="connsiteX13" fmla="*/ 4205869 w 6901891"/>
              <a:gd name="connsiteY13" fmla="*/ 31202 h 1998891"/>
              <a:gd name="connsiteX14" fmla="*/ 6770684 w 6901891"/>
              <a:gd name="connsiteY14" fmla="*/ 31202 h 1998891"/>
              <a:gd name="connsiteX15" fmla="*/ 6901891 w 6901891"/>
              <a:gd name="connsiteY15" fmla="*/ 162409 h 1998891"/>
              <a:gd name="connsiteX16" fmla="*/ 6901891 w 6901891"/>
              <a:gd name="connsiteY16" fmla="*/ 687223 h 1998891"/>
              <a:gd name="connsiteX17" fmla="*/ 6770684 w 6901891"/>
              <a:gd name="connsiteY17" fmla="*/ 818430 h 1998891"/>
              <a:gd name="connsiteX18" fmla="*/ 4355586 w 6901891"/>
              <a:gd name="connsiteY18" fmla="*/ 818430 h 1998891"/>
              <a:gd name="connsiteX19" fmla="*/ 4260842 w 6901891"/>
              <a:gd name="connsiteY19" fmla="*/ 893527 h 1998891"/>
              <a:gd name="connsiteX20" fmla="*/ 4273088 w 6901891"/>
              <a:gd name="connsiteY20" fmla="*/ 1015011 h 1998891"/>
              <a:gd name="connsiteX21" fmla="*/ 4259077 w 6901891"/>
              <a:gd name="connsiteY21" fmla="*/ 1153994 h 1998891"/>
              <a:gd name="connsiteX22" fmla="*/ 4330882 w 6901891"/>
              <a:gd name="connsiteY22" fmla="*/ 1216436 h 1998891"/>
              <a:gd name="connsiteX23" fmla="*/ 6732538 w 6901891"/>
              <a:gd name="connsiteY23" fmla="*/ 1216436 h 1998891"/>
              <a:gd name="connsiteX24" fmla="*/ 6859872 w 6901891"/>
              <a:gd name="connsiteY24" fmla="*/ 1343770 h 1998891"/>
              <a:gd name="connsiteX25" fmla="*/ 6859872 w 6901891"/>
              <a:gd name="connsiteY25" fmla="*/ 1853088 h 1998891"/>
              <a:gd name="connsiteX26" fmla="*/ 6732538 w 6901891"/>
              <a:gd name="connsiteY26" fmla="*/ 1980422 h 1998891"/>
              <a:gd name="connsiteX27" fmla="*/ 4259365 w 6901891"/>
              <a:gd name="connsiteY27" fmla="*/ 1980422 h 1998891"/>
              <a:gd name="connsiteX28" fmla="*/ 4248160 w 6901891"/>
              <a:gd name="connsiteY28" fmla="*/ 1983521 h 1998891"/>
              <a:gd name="connsiteX29" fmla="*/ 4017485 w 6901891"/>
              <a:gd name="connsiteY29" fmla="*/ 1927111 h 1998891"/>
              <a:gd name="connsiteX30" fmla="*/ 3783654 w 6901891"/>
              <a:gd name="connsiteY30" fmla="*/ 1723771 h 1998891"/>
              <a:gd name="connsiteX31" fmla="*/ 3665552 w 6901891"/>
              <a:gd name="connsiteY31" fmla="*/ 1760433 h 1998891"/>
              <a:gd name="connsiteX32" fmla="*/ 3512208 w 6901891"/>
              <a:gd name="connsiteY32" fmla="*/ 1775891 h 1998891"/>
              <a:gd name="connsiteX33" fmla="*/ 3358864 w 6901891"/>
              <a:gd name="connsiteY33" fmla="*/ 1760433 h 1998891"/>
              <a:gd name="connsiteX34" fmla="*/ 3221950 w 6901891"/>
              <a:gd name="connsiteY34" fmla="*/ 1717932 h 1998891"/>
              <a:gd name="connsiteX35" fmla="*/ 2926791 w 6901891"/>
              <a:gd name="connsiteY35" fmla="*/ 1946577 h 1998891"/>
              <a:gd name="connsiteX36" fmla="*/ 2755949 w 6901891"/>
              <a:gd name="connsiteY36" fmla="*/ 1998647 h 1998891"/>
              <a:gd name="connsiteX37" fmla="*/ 2734269 w 6901891"/>
              <a:gd name="connsiteY37" fmla="*/ 1995596 h 1998891"/>
              <a:gd name="connsiteX38" fmla="*/ 126851 w 6901891"/>
              <a:gd name="connsiteY38" fmla="*/ 1995596 h 1998891"/>
              <a:gd name="connsiteX39" fmla="*/ 25022 w 6901891"/>
              <a:gd name="connsiteY39" fmla="*/ 1893767 h 1998891"/>
              <a:gd name="connsiteX40" fmla="*/ 25022 w 6901891"/>
              <a:gd name="connsiteY40" fmla="*/ 1486466 h 1998891"/>
              <a:gd name="connsiteX41" fmla="*/ 126851 w 6901891"/>
              <a:gd name="connsiteY41" fmla="*/ 1384637 h 1998891"/>
              <a:gd name="connsiteX42" fmla="*/ 2447782 w 6901891"/>
              <a:gd name="connsiteY42" fmla="*/ 1384637 h 1998891"/>
              <a:gd name="connsiteX43" fmla="*/ 2472441 w 6901891"/>
              <a:gd name="connsiteY43" fmla="*/ 1360053 h 1998891"/>
              <a:gd name="connsiteX44" fmla="*/ 2763391 w 6901891"/>
              <a:gd name="connsiteY44" fmla="*/ 1134669 h 1998891"/>
              <a:gd name="connsiteX45" fmla="*/ 2751328 w 6901891"/>
              <a:gd name="connsiteY45" fmla="*/ 1015011 h 1998891"/>
              <a:gd name="connsiteX46" fmla="*/ 2766786 w 6901891"/>
              <a:gd name="connsiteY46" fmla="*/ 861667 h 1998891"/>
              <a:gd name="connsiteX47" fmla="*/ 2778018 w 6901891"/>
              <a:gd name="connsiteY47" fmla="*/ 825486 h 1998891"/>
              <a:gd name="connsiteX48" fmla="*/ 2541953 w 6901891"/>
              <a:gd name="connsiteY48" fmla="*/ 650023 h 1998891"/>
              <a:gd name="connsiteX49" fmla="*/ 2501177 w 6901891"/>
              <a:gd name="connsiteY49" fmla="*/ 610959 h 1998891"/>
              <a:gd name="connsiteX50" fmla="*/ 101829 w 6901891"/>
              <a:gd name="connsiteY50" fmla="*/ 610959 h 1998891"/>
              <a:gd name="connsiteX51" fmla="*/ 0 w 6901891"/>
              <a:gd name="connsiteY51" fmla="*/ 509130 h 1998891"/>
              <a:gd name="connsiteX52" fmla="*/ 0 w 6901891"/>
              <a:gd name="connsiteY52" fmla="*/ 101829 h 1998891"/>
              <a:gd name="connsiteX53" fmla="*/ 101829 w 6901891"/>
              <a:gd name="connsiteY53" fmla="*/ 0 h 1998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901891" h="1998891">
                <a:moveTo>
                  <a:pt x="101829" y="0"/>
                </a:moveTo>
                <a:lnTo>
                  <a:pt x="2888011" y="0"/>
                </a:lnTo>
                <a:cubicBezTo>
                  <a:pt x="2916131" y="0"/>
                  <a:pt x="2941588" y="11397"/>
                  <a:pt x="2960016" y="29825"/>
                </a:cubicBezTo>
                <a:lnTo>
                  <a:pt x="2971876" y="47417"/>
                </a:lnTo>
                <a:lnTo>
                  <a:pt x="2984539" y="54573"/>
                </a:lnTo>
                <a:lnTo>
                  <a:pt x="3298873" y="288212"/>
                </a:lnTo>
                <a:lnTo>
                  <a:pt x="3358864" y="269589"/>
                </a:lnTo>
                <a:cubicBezTo>
                  <a:pt x="3408396" y="259454"/>
                  <a:pt x="3459680" y="254131"/>
                  <a:pt x="3512208" y="254131"/>
                </a:cubicBezTo>
                <a:cubicBezTo>
                  <a:pt x="3564736" y="254131"/>
                  <a:pt x="3616020" y="259454"/>
                  <a:pt x="3665552" y="269589"/>
                </a:cubicBezTo>
                <a:lnTo>
                  <a:pt x="3800693" y="311540"/>
                </a:lnTo>
                <a:lnTo>
                  <a:pt x="4073067" y="95650"/>
                </a:lnTo>
                <a:lnTo>
                  <a:pt x="4111119" y="72557"/>
                </a:lnTo>
                <a:lnTo>
                  <a:pt x="4113092" y="69631"/>
                </a:lnTo>
                <a:cubicBezTo>
                  <a:pt x="4136836" y="45888"/>
                  <a:pt x="4169637" y="31202"/>
                  <a:pt x="4205869" y="31202"/>
                </a:cubicBezTo>
                <a:lnTo>
                  <a:pt x="6770684" y="31202"/>
                </a:lnTo>
                <a:cubicBezTo>
                  <a:pt x="6843148" y="31202"/>
                  <a:pt x="6901891" y="89945"/>
                  <a:pt x="6901891" y="162409"/>
                </a:cubicBezTo>
                <a:lnTo>
                  <a:pt x="6901891" y="687223"/>
                </a:lnTo>
                <a:cubicBezTo>
                  <a:pt x="6901891" y="759687"/>
                  <a:pt x="6843148" y="818430"/>
                  <a:pt x="6770684" y="818430"/>
                </a:cubicBezTo>
                <a:lnTo>
                  <a:pt x="4355586" y="818430"/>
                </a:lnTo>
                <a:lnTo>
                  <a:pt x="4260842" y="893527"/>
                </a:lnTo>
                <a:lnTo>
                  <a:pt x="4273088" y="1015011"/>
                </a:lnTo>
                <a:lnTo>
                  <a:pt x="4259077" y="1153994"/>
                </a:lnTo>
                <a:lnTo>
                  <a:pt x="4330882" y="1216436"/>
                </a:lnTo>
                <a:lnTo>
                  <a:pt x="6732538" y="1216436"/>
                </a:lnTo>
                <a:cubicBezTo>
                  <a:pt x="6802863" y="1216436"/>
                  <a:pt x="6859872" y="1273445"/>
                  <a:pt x="6859872" y="1343770"/>
                </a:cubicBezTo>
                <a:lnTo>
                  <a:pt x="6859872" y="1853088"/>
                </a:lnTo>
                <a:cubicBezTo>
                  <a:pt x="6859872" y="1923413"/>
                  <a:pt x="6802863" y="1980422"/>
                  <a:pt x="6732538" y="1980422"/>
                </a:cubicBezTo>
                <a:lnTo>
                  <a:pt x="4259365" y="1980422"/>
                </a:lnTo>
                <a:lnTo>
                  <a:pt x="4248160" y="1983521"/>
                </a:lnTo>
                <a:cubicBezTo>
                  <a:pt x="4163366" y="1998813"/>
                  <a:pt x="4079772" y="1981276"/>
                  <a:pt x="4017485" y="1927111"/>
                </a:cubicBezTo>
                <a:lnTo>
                  <a:pt x="3783654" y="1723771"/>
                </a:lnTo>
                <a:lnTo>
                  <a:pt x="3665552" y="1760433"/>
                </a:lnTo>
                <a:cubicBezTo>
                  <a:pt x="3616020" y="1770568"/>
                  <a:pt x="3564736" y="1775891"/>
                  <a:pt x="3512208" y="1775891"/>
                </a:cubicBezTo>
                <a:cubicBezTo>
                  <a:pt x="3459680" y="1775891"/>
                  <a:pt x="3408396" y="1770568"/>
                  <a:pt x="3358864" y="1760433"/>
                </a:cubicBezTo>
                <a:lnTo>
                  <a:pt x="3221950" y="1717932"/>
                </a:lnTo>
                <a:lnTo>
                  <a:pt x="2926791" y="1946577"/>
                </a:lnTo>
                <a:cubicBezTo>
                  <a:pt x="2877850" y="1984489"/>
                  <a:pt x="2818110" y="2001152"/>
                  <a:pt x="2755949" y="1998647"/>
                </a:cubicBezTo>
                <a:lnTo>
                  <a:pt x="2734269" y="1995596"/>
                </a:lnTo>
                <a:lnTo>
                  <a:pt x="126851" y="1995596"/>
                </a:lnTo>
                <a:cubicBezTo>
                  <a:pt x="70612" y="1995596"/>
                  <a:pt x="25022" y="1950006"/>
                  <a:pt x="25022" y="1893767"/>
                </a:cubicBezTo>
                <a:lnTo>
                  <a:pt x="25022" y="1486466"/>
                </a:lnTo>
                <a:cubicBezTo>
                  <a:pt x="25022" y="1430227"/>
                  <a:pt x="70612" y="1384637"/>
                  <a:pt x="126851" y="1384637"/>
                </a:cubicBezTo>
                <a:lnTo>
                  <a:pt x="2447782" y="1384637"/>
                </a:lnTo>
                <a:lnTo>
                  <a:pt x="2472441" y="1360053"/>
                </a:lnTo>
                <a:lnTo>
                  <a:pt x="2763391" y="1134669"/>
                </a:lnTo>
                <a:lnTo>
                  <a:pt x="2751328" y="1015011"/>
                </a:lnTo>
                <a:cubicBezTo>
                  <a:pt x="2751328" y="962483"/>
                  <a:pt x="2756651" y="911198"/>
                  <a:pt x="2766786" y="861667"/>
                </a:cubicBezTo>
                <a:lnTo>
                  <a:pt x="2778018" y="825486"/>
                </a:lnTo>
                <a:lnTo>
                  <a:pt x="2541953" y="650023"/>
                </a:lnTo>
                <a:lnTo>
                  <a:pt x="2501177" y="610959"/>
                </a:lnTo>
                <a:lnTo>
                  <a:pt x="101829" y="610959"/>
                </a:lnTo>
                <a:cubicBezTo>
                  <a:pt x="45590" y="610959"/>
                  <a:pt x="0" y="565369"/>
                  <a:pt x="0" y="509130"/>
                </a:cubicBezTo>
                <a:lnTo>
                  <a:pt x="0" y="101829"/>
                </a:lnTo>
                <a:cubicBezTo>
                  <a:pt x="0" y="45590"/>
                  <a:pt x="45590" y="0"/>
                  <a:pt x="101829" y="0"/>
                </a:cubicBezTo>
                <a:close/>
              </a:path>
            </a:pathLst>
          </a:custGeom>
          <a:solidFill>
            <a:srgbClr val="F3EDE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95EC33F-278A-4693-BFCB-C97D840FABAF}"/>
              </a:ext>
            </a:extLst>
          </p:cNvPr>
          <p:cNvSpPr txBox="1"/>
          <p:nvPr/>
        </p:nvSpPr>
        <p:spPr>
          <a:xfrm>
            <a:off x="4826732" y="8279223"/>
            <a:ext cx="2643400" cy="553998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Standardization</a:t>
            </a:r>
            <a:r>
              <a:rPr kumimoji="0" lang="en-ID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</a:t>
            </a:r>
            <a:r>
              <a:rPr kumimoji="0" lang="en-ID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process of material lot control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79C8EF4-B4EC-6EBD-ECEA-36AC26DEF84F}"/>
              </a:ext>
            </a:extLst>
          </p:cNvPr>
          <p:cNvSpPr txBox="1"/>
          <p:nvPr/>
        </p:nvSpPr>
        <p:spPr>
          <a:xfrm>
            <a:off x="5069413" y="6993754"/>
            <a:ext cx="2791042" cy="553998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0 data fault</a:t>
            </a:r>
            <a:r>
              <a:rPr kumimoji="0" lang="en-ID" sz="1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</a:t>
            </a:r>
            <a:r>
              <a:rPr kumimoji="0" lang="en-ID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risk </a:t>
            </a:r>
            <a:r>
              <a:rPr kumimoji="0" lang="en-ID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by auto input of several data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3305160" y="7136579"/>
            <a:ext cx="1434905" cy="1425842"/>
            <a:chOff x="3108309" y="5766702"/>
            <a:chExt cx="2395297" cy="2380169"/>
          </a:xfrm>
        </p:grpSpPr>
        <p:sp>
          <p:nvSpPr>
            <p:cNvPr id="140" name="Shape">
              <a:extLst>
                <a:ext uri="{FF2B5EF4-FFF2-40B4-BE49-F238E27FC236}">
                  <a16:creationId xmlns:a16="http://schemas.microsoft.com/office/drawing/2014/main" id="{9992A84B-7FC6-8D14-F682-0729EE11F867}"/>
                </a:ext>
              </a:extLst>
            </p:cNvPr>
            <p:cNvSpPr/>
            <p:nvPr/>
          </p:nvSpPr>
          <p:spPr>
            <a:xfrm rot="19295923">
              <a:off x="4391823" y="6034255"/>
              <a:ext cx="1111783" cy="681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982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4982" y="0"/>
                  </a:lnTo>
                  <a:cubicBezTo>
                    <a:pt x="18644" y="0"/>
                    <a:pt x="21600" y="4847"/>
                    <a:pt x="21600" y="10800"/>
                  </a:cubicBezTo>
                  <a:lnTo>
                    <a:pt x="21600" y="10800"/>
                  </a:lnTo>
                  <a:cubicBezTo>
                    <a:pt x="21600" y="16753"/>
                    <a:pt x="18644" y="21600"/>
                    <a:pt x="14982" y="21600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141" name="Shape">
              <a:extLst>
                <a:ext uri="{FF2B5EF4-FFF2-40B4-BE49-F238E27FC236}">
                  <a16:creationId xmlns:a16="http://schemas.microsoft.com/office/drawing/2014/main" id="{A0A0D039-BD7F-4AA0-9BCE-EF0B31DAEEE3}"/>
                </a:ext>
              </a:extLst>
            </p:cNvPr>
            <p:cNvSpPr/>
            <p:nvPr/>
          </p:nvSpPr>
          <p:spPr>
            <a:xfrm rot="2157862">
              <a:off x="4354874" y="7086010"/>
              <a:ext cx="1111784" cy="681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982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4982" y="0"/>
                  </a:lnTo>
                  <a:cubicBezTo>
                    <a:pt x="18644" y="0"/>
                    <a:pt x="21600" y="4847"/>
                    <a:pt x="21600" y="10800"/>
                  </a:cubicBezTo>
                  <a:lnTo>
                    <a:pt x="21600" y="10800"/>
                  </a:lnTo>
                  <a:cubicBezTo>
                    <a:pt x="21600" y="16753"/>
                    <a:pt x="18644" y="21600"/>
                    <a:pt x="14982" y="21600"/>
                  </a:cubicBezTo>
                  <a:close/>
                </a:path>
              </a:pathLst>
            </a:custGeom>
            <a:solidFill>
              <a:srgbClr val="00B050"/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142" name="Shape">
              <a:extLst>
                <a:ext uri="{FF2B5EF4-FFF2-40B4-BE49-F238E27FC236}">
                  <a16:creationId xmlns:a16="http://schemas.microsoft.com/office/drawing/2014/main" id="{272F617E-D143-BB68-8A77-C6839008EF3A}"/>
                </a:ext>
              </a:extLst>
            </p:cNvPr>
            <p:cNvSpPr/>
            <p:nvPr/>
          </p:nvSpPr>
          <p:spPr>
            <a:xfrm rot="2123143">
              <a:off x="3165638" y="5997141"/>
              <a:ext cx="1111785" cy="681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6618" y="21600"/>
                  </a:lnTo>
                  <a:cubicBezTo>
                    <a:pt x="2956" y="21600"/>
                    <a:pt x="0" y="16753"/>
                    <a:pt x="0" y="10800"/>
                  </a:cubicBezTo>
                  <a:lnTo>
                    <a:pt x="0" y="10800"/>
                  </a:lnTo>
                  <a:cubicBezTo>
                    <a:pt x="0" y="4824"/>
                    <a:pt x="2970" y="0"/>
                    <a:pt x="6618" y="0"/>
                  </a:cubicBez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0000"/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 dirty="0"/>
            </a:p>
          </p:txBody>
        </p:sp>
        <p:sp>
          <p:nvSpPr>
            <p:cNvPr id="143" name="Shape">
              <a:extLst>
                <a:ext uri="{FF2B5EF4-FFF2-40B4-BE49-F238E27FC236}">
                  <a16:creationId xmlns:a16="http://schemas.microsoft.com/office/drawing/2014/main" id="{3A6D51B0-3A82-974F-DEE0-D4FD40EE01C9}"/>
                </a:ext>
              </a:extLst>
            </p:cNvPr>
            <p:cNvSpPr/>
            <p:nvPr/>
          </p:nvSpPr>
          <p:spPr>
            <a:xfrm rot="19485382">
              <a:off x="3108309" y="7109936"/>
              <a:ext cx="1111785" cy="681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6618" y="21600"/>
                  </a:lnTo>
                  <a:cubicBezTo>
                    <a:pt x="2956" y="21600"/>
                    <a:pt x="0" y="16753"/>
                    <a:pt x="0" y="10800"/>
                  </a:cubicBezTo>
                  <a:lnTo>
                    <a:pt x="0" y="10800"/>
                  </a:lnTo>
                  <a:cubicBezTo>
                    <a:pt x="0" y="4824"/>
                    <a:pt x="2970" y="0"/>
                    <a:pt x="6618" y="0"/>
                  </a:cubicBez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29457A8-2456-FBCC-652F-6C8411623FD7}"/>
                </a:ext>
              </a:extLst>
            </p:cNvPr>
            <p:cNvSpPr/>
            <p:nvPr/>
          </p:nvSpPr>
          <p:spPr>
            <a:xfrm>
              <a:off x="3450575" y="6167478"/>
              <a:ext cx="826848" cy="681319"/>
            </a:xfrm>
            <a:custGeom>
              <a:avLst/>
              <a:gdLst>
                <a:gd name="connsiteX0" fmla="*/ 985561 w 1900934"/>
                <a:gd name="connsiteY0" fmla="*/ 0 h 1566362"/>
                <a:gd name="connsiteX1" fmla="*/ 1900934 w 1900934"/>
                <a:gd name="connsiteY1" fmla="*/ 0 h 1566362"/>
                <a:gd name="connsiteX2" fmla="*/ 1900934 w 1900934"/>
                <a:gd name="connsiteY2" fmla="*/ 1566362 h 1566362"/>
                <a:gd name="connsiteX3" fmla="*/ 128058 w 1900934"/>
                <a:gd name="connsiteY3" fmla="*/ 1566362 h 1566362"/>
                <a:gd name="connsiteX4" fmla="*/ 47851 w 1900934"/>
                <a:gd name="connsiteY4" fmla="*/ 1562309 h 1566362"/>
                <a:gd name="connsiteX5" fmla="*/ 0 w 1900934"/>
                <a:gd name="connsiteY5" fmla="*/ 1555000 h 1566362"/>
                <a:gd name="connsiteX6" fmla="*/ 3684 w 1900934"/>
                <a:gd name="connsiteY6" fmla="*/ 1482042 h 1566362"/>
                <a:gd name="connsiteX7" fmla="*/ 838394 w 1900934"/>
                <a:gd name="connsiteY7" fmla="*/ 89406 h 1566362"/>
                <a:gd name="connsiteX8" fmla="*/ 985561 w 1900934"/>
                <a:gd name="connsiteY8" fmla="*/ 0 h 1566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0934" h="1566362">
                  <a:moveTo>
                    <a:pt x="985561" y="0"/>
                  </a:moveTo>
                  <a:lnTo>
                    <a:pt x="1900934" y="0"/>
                  </a:lnTo>
                  <a:lnTo>
                    <a:pt x="1900934" y="1566362"/>
                  </a:lnTo>
                  <a:lnTo>
                    <a:pt x="128058" y="1566362"/>
                  </a:lnTo>
                  <a:cubicBezTo>
                    <a:pt x="100975" y="1566362"/>
                    <a:pt x="74217" y="1564989"/>
                    <a:pt x="47851" y="1562309"/>
                  </a:cubicBezTo>
                  <a:lnTo>
                    <a:pt x="0" y="1555000"/>
                  </a:lnTo>
                  <a:lnTo>
                    <a:pt x="3684" y="1482042"/>
                  </a:lnTo>
                  <a:cubicBezTo>
                    <a:pt x="62545" y="902450"/>
                    <a:pt x="379780" y="399240"/>
                    <a:pt x="838394" y="89406"/>
                  </a:cubicBezTo>
                  <a:lnTo>
                    <a:pt x="98556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25000"/>
              </a:schemeClr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/>
            <a:p>
              <a:endParaRPr sz="2250">
                <a:solidFill>
                  <a:srgbClr val="FFFFFF"/>
                </a:solidFill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51FC4B06-9F04-0ACF-F6EA-13CA1AF58BE3}"/>
                </a:ext>
              </a:extLst>
            </p:cNvPr>
            <p:cNvSpPr/>
            <p:nvPr/>
          </p:nvSpPr>
          <p:spPr>
            <a:xfrm>
              <a:off x="4278906" y="6167478"/>
              <a:ext cx="832738" cy="681321"/>
            </a:xfrm>
            <a:custGeom>
              <a:avLst/>
              <a:gdLst>
                <a:gd name="connsiteX0" fmla="*/ 0 w 1914476"/>
                <a:gd name="connsiteY0" fmla="*/ 0 h 1566365"/>
                <a:gd name="connsiteX1" fmla="*/ 929019 w 1914476"/>
                <a:gd name="connsiteY1" fmla="*/ 0 h 1566365"/>
                <a:gd name="connsiteX2" fmla="*/ 1076186 w 1914476"/>
                <a:gd name="connsiteY2" fmla="*/ 89406 h 1566365"/>
                <a:gd name="connsiteX3" fmla="*/ 1910896 w 1914476"/>
                <a:gd name="connsiteY3" fmla="*/ 1482042 h 1566365"/>
                <a:gd name="connsiteX4" fmla="*/ 1914476 w 1914476"/>
                <a:gd name="connsiteY4" fmla="*/ 1552934 h 1566365"/>
                <a:gd name="connsiteX5" fmla="*/ 1853082 w 1914476"/>
                <a:gd name="connsiteY5" fmla="*/ 1562312 h 1566365"/>
                <a:gd name="connsiteX6" fmla="*/ 1772875 w 1914476"/>
                <a:gd name="connsiteY6" fmla="*/ 1566365 h 1566365"/>
                <a:gd name="connsiteX7" fmla="*/ 0 w 1914476"/>
                <a:gd name="connsiteY7" fmla="*/ 1566365 h 1566365"/>
                <a:gd name="connsiteX8" fmla="*/ 0 w 1914476"/>
                <a:gd name="connsiteY8" fmla="*/ 0 h 156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476" h="1566365">
                  <a:moveTo>
                    <a:pt x="0" y="0"/>
                  </a:moveTo>
                  <a:lnTo>
                    <a:pt x="929019" y="0"/>
                  </a:lnTo>
                  <a:lnTo>
                    <a:pt x="1076186" y="89406"/>
                  </a:lnTo>
                  <a:cubicBezTo>
                    <a:pt x="1534800" y="399240"/>
                    <a:pt x="1852035" y="902450"/>
                    <a:pt x="1910896" y="1482042"/>
                  </a:cubicBezTo>
                  <a:lnTo>
                    <a:pt x="1914476" y="1552934"/>
                  </a:lnTo>
                  <a:lnTo>
                    <a:pt x="1853082" y="1562312"/>
                  </a:lnTo>
                  <a:cubicBezTo>
                    <a:pt x="1826716" y="1564992"/>
                    <a:pt x="1799959" y="1566365"/>
                    <a:pt x="1772875" y="1566365"/>
                  </a:cubicBezTo>
                  <a:lnTo>
                    <a:pt x="0" y="1566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25000"/>
              </a:schemeClr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/>
            <a:p>
              <a:endParaRPr sz="2250">
                <a:solidFill>
                  <a:srgbClr val="FFFFFF"/>
                </a:solidFill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A339C33-DFC3-7B93-7AFE-550247497364}"/>
                </a:ext>
              </a:extLst>
            </p:cNvPr>
            <p:cNvSpPr/>
            <p:nvPr/>
          </p:nvSpPr>
          <p:spPr>
            <a:xfrm>
              <a:off x="3450250" y="6939344"/>
              <a:ext cx="827173" cy="681319"/>
            </a:xfrm>
            <a:custGeom>
              <a:avLst/>
              <a:gdLst>
                <a:gd name="connsiteX0" fmla="*/ 128805 w 1901681"/>
                <a:gd name="connsiteY0" fmla="*/ 0 h 1566362"/>
                <a:gd name="connsiteX1" fmla="*/ 1901681 w 1901681"/>
                <a:gd name="connsiteY1" fmla="*/ 0 h 1566362"/>
                <a:gd name="connsiteX2" fmla="*/ 1901681 w 1901681"/>
                <a:gd name="connsiteY2" fmla="*/ 1566362 h 1566362"/>
                <a:gd name="connsiteX3" fmla="*/ 961743 w 1901681"/>
                <a:gd name="connsiteY3" fmla="*/ 1566362 h 1566362"/>
                <a:gd name="connsiteX4" fmla="*/ 839141 w 1901681"/>
                <a:gd name="connsiteY4" fmla="*/ 1491880 h 1566362"/>
                <a:gd name="connsiteX5" fmla="*/ 4431 w 1901681"/>
                <a:gd name="connsiteY5" fmla="*/ 99244 h 1566362"/>
                <a:gd name="connsiteX6" fmla="*/ 0 w 1901681"/>
                <a:gd name="connsiteY6" fmla="*/ 11488 h 1566362"/>
                <a:gd name="connsiteX7" fmla="*/ 48871 w 1901681"/>
                <a:gd name="connsiteY7" fmla="*/ 4034 h 1566362"/>
                <a:gd name="connsiteX8" fmla="*/ 128805 w 1901681"/>
                <a:gd name="connsiteY8" fmla="*/ 0 h 1566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1681" h="1566362">
                  <a:moveTo>
                    <a:pt x="128805" y="0"/>
                  </a:moveTo>
                  <a:lnTo>
                    <a:pt x="1901681" y="0"/>
                  </a:lnTo>
                  <a:lnTo>
                    <a:pt x="1901681" y="1566362"/>
                  </a:lnTo>
                  <a:lnTo>
                    <a:pt x="961743" y="1566362"/>
                  </a:lnTo>
                  <a:lnTo>
                    <a:pt x="839141" y="1491880"/>
                  </a:lnTo>
                  <a:cubicBezTo>
                    <a:pt x="380527" y="1182047"/>
                    <a:pt x="63292" y="678836"/>
                    <a:pt x="4431" y="99244"/>
                  </a:cubicBezTo>
                  <a:lnTo>
                    <a:pt x="0" y="11488"/>
                  </a:lnTo>
                  <a:lnTo>
                    <a:pt x="48871" y="4034"/>
                  </a:lnTo>
                  <a:cubicBezTo>
                    <a:pt x="75158" y="1367"/>
                    <a:pt x="101825" y="0"/>
                    <a:pt x="128805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25000"/>
              </a:schemeClr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/>
            <a:p>
              <a:endParaRPr sz="2250">
                <a:solidFill>
                  <a:srgbClr val="FFFFFF"/>
                </a:solidFill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C0D1DDC9-9A73-319C-527F-B69BFF87D098}"/>
                </a:ext>
              </a:extLst>
            </p:cNvPr>
            <p:cNvSpPr/>
            <p:nvPr/>
          </p:nvSpPr>
          <p:spPr>
            <a:xfrm>
              <a:off x="4278906" y="6939345"/>
              <a:ext cx="833063" cy="681321"/>
            </a:xfrm>
            <a:custGeom>
              <a:avLst/>
              <a:gdLst>
                <a:gd name="connsiteX0" fmla="*/ 0 w 1915224"/>
                <a:gd name="connsiteY0" fmla="*/ 0 h 1566365"/>
                <a:gd name="connsiteX1" fmla="*/ 1772875 w 1915224"/>
                <a:gd name="connsiteY1" fmla="*/ 0 h 1566365"/>
                <a:gd name="connsiteX2" fmla="*/ 1853082 w 1915224"/>
                <a:gd name="connsiteY2" fmla="*/ 4053 h 1566365"/>
                <a:gd name="connsiteX3" fmla="*/ 1915224 w 1915224"/>
                <a:gd name="connsiteY3" fmla="*/ 13545 h 1566365"/>
                <a:gd name="connsiteX4" fmla="*/ 1910896 w 1915224"/>
                <a:gd name="connsiteY4" fmla="*/ 99244 h 1566365"/>
                <a:gd name="connsiteX5" fmla="*/ 1076186 w 1915224"/>
                <a:gd name="connsiteY5" fmla="*/ 1491880 h 1566365"/>
                <a:gd name="connsiteX6" fmla="*/ 953580 w 1915224"/>
                <a:gd name="connsiteY6" fmla="*/ 1566365 h 1566365"/>
                <a:gd name="connsiteX7" fmla="*/ 0 w 1915224"/>
                <a:gd name="connsiteY7" fmla="*/ 1566365 h 1566365"/>
                <a:gd name="connsiteX8" fmla="*/ 0 w 1915224"/>
                <a:gd name="connsiteY8" fmla="*/ 0 h 156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5224" h="1566365">
                  <a:moveTo>
                    <a:pt x="0" y="0"/>
                  </a:moveTo>
                  <a:lnTo>
                    <a:pt x="1772875" y="0"/>
                  </a:lnTo>
                  <a:cubicBezTo>
                    <a:pt x="1799959" y="0"/>
                    <a:pt x="1826716" y="1373"/>
                    <a:pt x="1853082" y="4053"/>
                  </a:cubicBezTo>
                  <a:lnTo>
                    <a:pt x="1915224" y="13545"/>
                  </a:lnTo>
                  <a:lnTo>
                    <a:pt x="1910896" y="99244"/>
                  </a:lnTo>
                  <a:cubicBezTo>
                    <a:pt x="1852035" y="678836"/>
                    <a:pt x="1534800" y="1182047"/>
                    <a:pt x="1076186" y="1491880"/>
                  </a:cubicBezTo>
                  <a:lnTo>
                    <a:pt x="953580" y="1566365"/>
                  </a:lnTo>
                  <a:lnTo>
                    <a:pt x="0" y="1566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25000"/>
              </a:schemeClr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/>
            <a:p>
              <a:endParaRPr sz="2250">
                <a:solidFill>
                  <a:srgbClr val="FFFFFF"/>
                </a:solidFill>
              </a:endParaRPr>
            </a:p>
          </p:txBody>
        </p:sp>
        <p:sp>
          <p:nvSpPr>
            <p:cNvPr id="148" name="Rectangle">
              <a:extLst>
                <a:ext uri="{FF2B5EF4-FFF2-40B4-BE49-F238E27FC236}">
                  <a16:creationId xmlns:a16="http://schemas.microsoft.com/office/drawing/2014/main" id="{6E2C3CF9-4895-E1C3-E79E-96B24EF00986}"/>
                </a:ext>
              </a:extLst>
            </p:cNvPr>
            <p:cNvSpPr/>
            <p:nvPr/>
          </p:nvSpPr>
          <p:spPr>
            <a:xfrm>
              <a:off x="4204688" y="7547931"/>
              <a:ext cx="148436" cy="5981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60CDF75-2E2C-BE07-7557-0736F8AB3173}"/>
                </a:ext>
              </a:extLst>
            </p:cNvPr>
            <p:cNvSpPr/>
            <p:nvPr/>
          </p:nvSpPr>
          <p:spPr>
            <a:xfrm>
              <a:off x="4204688" y="7548674"/>
              <a:ext cx="148436" cy="514469"/>
            </a:xfrm>
            <a:custGeom>
              <a:avLst/>
              <a:gdLst>
                <a:gd name="connsiteX0" fmla="*/ 341256 w 341256"/>
                <a:gd name="connsiteY0" fmla="*/ 0 h 1182770"/>
                <a:gd name="connsiteX1" fmla="*/ 341256 w 341256"/>
                <a:gd name="connsiteY1" fmla="*/ 1182770 h 1182770"/>
                <a:gd name="connsiteX2" fmla="*/ 0 w 341256"/>
                <a:gd name="connsiteY2" fmla="*/ 174062 h 1182770"/>
                <a:gd name="connsiteX3" fmla="*/ 0 w 341256"/>
                <a:gd name="connsiteY3" fmla="*/ 1 h 1182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256" h="1182770">
                  <a:moveTo>
                    <a:pt x="341256" y="0"/>
                  </a:moveTo>
                  <a:lnTo>
                    <a:pt x="341256" y="1182770"/>
                  </a:lnTo>
                  <a:lnTo>
                    <a:pt x="0" y="1740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16000"/>
              </a:schemeClr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/>
            <a:p>
              <a:endParaRPr lang="en-US" sz="2250">
                <a:solidFill>
                  <a:srgbClr val="FFFFFF"/>
                </a:solidFill>
              </a:endParaRPr>
            </a:p>
          </p:txBody>
        </p:sp>
        <p:sp>
          <p:nvSpPr>
            <p:cNvPr id="150" name="Shape">
              <a:extLst>
                <a:ext uri="{FF2B5EF4-FFF2-40B4-BE49-F238E27FC236}">
                  <a16:creationId xmlns:a16="http://schemas.microsoft.com/office/drawing/2014/main" id="{EEE6EB92-672A-7986-868C-DDF622CB4459}"/>
                </a:ext>
              </a:extLst>
            </p:cNvPr>
            <p:cNvSpPr/>
            <p:nvPr/>
          </p:nvSpPr>
          <p:spPr>
            <a:xfrm>
              <a:off x="3737116" y="7547931"/>
              <a:ext cx="1089518" cy="598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57" y="21600"/>
                  </a:moveTo>
                  <a:lnTo>
                    <a:pt x="21600" y="21600"/>
                  </a:lnTo>
                  <a:lnTo>
                    <a:pt x="17127" y="0"/>
                  </a:lnTo>
                  <a:lnTo>
                    <a:pt x="14199" y="0"/>
                  </a:lnTo>
                  <a:lnTo>
                    <a:pt x="15876" y="8137"/>
                  </a:lnTo>
                  <a:lnTo>
                    <a:pt x="5724" y="8137"/>
                  </a:lnTo>
                  <a:lnTo>
                    <a:pt x="7401" y="0"/>
                  </a:lnTo>
                  <a:lnTo>
                    <a:pt x="4458" y="0"/>
                  </a:lnTo>
                  <a:lnTo>
                    <a:pt x="0" y="21600"/>
                  </a:lnTo>
                  <a:lnTo>
                    <a:pt x="2943" y="21600"/>
                  </a:lnTo>
                  <a:lnTo>
                    <a:pt x="4620" y="13463"/>
                  </a:lnTo>
                  <a:lnTo>
                    <a:pt x="16980" y="1346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151" name="Circle">
              <a:extLst>
                <a:ext uri="{FF2B5EF4-FFF2-40B4-BE49-F238E27FC236}">
                  <a16:creationId xmlns:a16="http://schemas.microsoft.com/office/drawing/2014/main" id="{A7FF03A4-565B-0063-5F73-62891BC4F7A4}"/>
                </a:ext>
              </a:extLst>
            </p:cNvPr>
            <p:cNvSpPr/>
            <p:nvPr/>
          </p:nvSpPr>
          <p:spPr>
            <a:xfrm>
              <a:off x="3529306" y="6145214"/>
              <a:ext cx="1496232" cy="1496233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152" name="Shape">
              <a:extLst>
                <a:ext uri="{FF2B5EF4-FFF2-40B4-BE49-F238E27FC236}">
                  <a16:creationId xmlns:a16="http://schemas.microsoft.com/office/drawing/2014/main" id="{978CBE0B-E837-518A-F816-FBF1EC470FB3}"/>
                </a:ext>
              </a:extLst>
            </p:cNvPr>
            <p:cNvSpPr/>
            <p:nvPr/>
          </p:nvSpPr>
          <p:spPr>
            <a:xfrm>
              <a:off x="3759381" y="6375288"/>
              <a:ext cx="1040536" cy="1040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5" h="21600" extrusionOk="0">
                  <a:moveTo>
                    <a:pt x="10792" y="21600"/>
                  </a:moveTo>
                  <a:cubicBezTo>
                    <a:pt x="4834" y="21600"/>
                    <a:pt x="0" y="16747"/>
                    <a:pt x="0" y="10800"/>
                  </a:cubicBezTo>
                  <a:cubicBezTo>
                    <a:pt x="0" y="4838"/>
                    <a:pt x="4850" y="0"/>
                    <a:pt x="10792" y="0"/>
                  </a:cubicBezTo>
                  <a:cubicBezTo>
                    <a:pt x="16750" y="0"/>
                    <a:pt x="21585" y="4853"/>
                    <a:pt x="21585" y="10800"/>
                  </a:cubicBezTo>
                  <a:cubicBezTo>
                    <a:pt x="21600" y="16762"/>
                    <a:pt x="16750" y="21600"/>
                    <a:pt x="10792" y="21600"/>
                  </a:cubicBezTo>
                  <a:close/>
                  <a:moveTo>
                    <a:pt x="10792" y="2573"/>
                  </a:moveTo>
                  <a:cubicBezTo>
                    <a:pt x="6251" y="2573"/>
                    <a:pt x="2571" y="6270"/>
                    <a:pt x="2571" y="10800"/>
                  </a:cubicBezTo>
                  <a:cubicBezTo>
                    <a:pt x="2571" y="15345"/>
                    <a:pt x="6266" y="19027"/>
                    <a:pt x="10792" y="19027"/>
                  </a:cubicBezTo>
                  <a:cubicBezTo>
                    <a:pt x="15334" y="19027"/>
                    <a:pt x="19014" y="15330"/>
                    <a:pt x="19014" y="10800"/>
                  </a:cubicBezTo>
                  <a:cubicBezTo>
                    <a:pt x="19029" y="6270"/>
                    <a:pt x="15334" y="2573"/>
                    <a:pt x="10792" y="2573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153" name="Shape">
              <a:extLst>
                <a:ext uri="{FF2B5EF4-FFF2-40B4-BE49-F238E27FC236}">
                  <a16:creationId xmlns:a16="http://schemas.microsoft.com/office/drawing/2014/main" id="{34E475B7-5C26-F40C-F778-03A178A200FA}"/>
                </a:ext>
              </a:extLst>
            </p:cNvPr>
            <p:cNvSpPr/>
            <p:nvPr/>
          </p:nvSpPr>
          <p:spPr>
            <a:xfrm>
              <a:off x="3551571" y="6167478"/>
              <a:ext cx="1459124" cy="1459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45" y="21600"/>
                    <a:pt x="0" y="16755"/>
                    <a:pt x="0" y="10800"/>
                  </a:cubicBezTo>
                  <a:cubicBezTo>
                    <a:pt x="0" y="4845"/>
                    <a:pt x="4845" y="0"/>
                    <a:pt x="10800" y="0"/>
                  </a:cubicBezTo>
                  <a:cubicBezTo>
                    <a:pt x="16755" y="0"/>
                    <a:pt x="21600" y="4845"/>
                    <a:pt x="21600" y="10800"/>
                  </a:cubicBezTo>
                  <a:cubicBezTo>
                    <a:pt x="21600" y="16755"/>
                    <a:pt x="16755" y="21600"/>
                    <a:pt x="10800" y="21600"/>
                  </a:cubicBezTo>
                  <a:close/>
                  <a:moveTo>
                    <a:pt x="10800" y="1835"/>
                  </a:moveTo>
                  <a:cubicBezTo>
                    <a:pt x="5856" y="1835"/>
                    <a:pt x="1835" y="5856"/>
                    <a:pt x="1835" y="10800"/>
                  </a:cubicBezTo>
                  <a:cubicBezTo>
                    <a:pt x="1835" y="15744"/>
                    <a:pt x="5856" y="19765"/>
                    <a:pt x="10800" y="19765"/>
                  </a:cubicBezTo>
                  <a:cubicBezTo>
                    <a:pt x="15744" y="19765"/>
                    <a:pt x="19765" y="15744"/>
                    <a:pt x="19765" y="10800"/>
                  </a:cubicBezTo>
                  <a:cubicBezTo>
                    <a:pt x="19765" y="5856"/>
                    <a:pt x="15744" y="1835"/>
                    <a:pt x="10800" y="1835"/>
                  </a:cubicBezTo>
                  <a:close/>
                </a:path>
              </a:pathLst>
            </a:custGeom>
            <a:solidFill>
              <a:srgbClr val="F1665B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154" name="Shape">
              <a:extLst>
                <a:ext uri="{FF2B5EF4-FFF2-40B4-BE49-F238E27FC236}">
                  <a16:creationId xmlns:a16="http://schemas.microsoft.com/office/drawing/2014/main" id="{F9C047FF-BD25-0B9C-AA55-FF51941DE1BC}"/>
                </a:ext>
              </a:extLst>
            </p:cNvPr>
            <p:cNvSpPr/>
            <p:nvPr/>
          </p:nvSpPr>
          <p:spPr>
            <a:xfrm>
              <a:off x="3982034" y="6597942"/>
              <a:ext cx="590774" cy="590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57" y="21600"/>
                    <a:pt x="0" y="16770"/>
                    <a:pt x="0" y="10800"/>
                  </a:cubicBezTo>
                  <a:cubicBezTo>
                    <a:pt x="0" y="4857"/>
                    <a:pt x="4830" y="0"/>
                    <a:pt x="10800" y="0"/>
                  </a:cubicBezTo>
                  <a:cubicBezTo>
                    <a:pt x="16743" y="0"/>
                    <a:pt x="21600" y="4830"/>
                    <a:pt x="21600" y="10800"/>
                  </a:cubicBezTo>
                  <a:cubicBezTo>
                    <a:pt x="21600" y="16770"/>
                    <a:pt x="16770" y="21600"/>
                    <a:pt x="10800" y="21600"/>
                  </a:cubicBezTo>
                  <a:close/>
                  <a:moveTo>
                    <a:pt x="10800" y="4532"/>
                  </a:moveTo>
                  <a:cubicBezTo>
                    <a:pt x="7354" y="4532"/>
                    <a:pt x="4532" y="7354"/>
                    <a:pt x="4532" y="10800"/>
                  </a:cubicBezTo>
                  <a:cubicBezTo>
                    <a:pt x="4532" y="14246"/>
                    <a:pt x="7354" y="17068"/>
                    <a:pt x="10800" y="17068"/>
                  </a:cubicBezTo>
                  <a:cubicBezTo>
                    <a:pt x="14246" y="17068"/>
                    <a:pt x="17068" y="14246"/>
                    <a:pt x="17068" y="10800"/>
                  </a:cubicBezTo>
                  <a:cubicBezTo>
                    <a:pt x="17068" y="7354"/>
                    <a:pt x="14273" y="4532"/>
                    <a:pt x="10800" y="4532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155" name="Circle">
              <a:extLst>
                <a:ext uri="{FF2B5EF4-FFF2-40B4-BE49-F238E27FC236}">
                  <a16:creationId xmlns:a16="http://schemas.microsoft.com/office/drawing/2014/main" id="{7D9A8C2A-FE99-B5DD-F79E-64626E488178}"/>
                </a:ext>
              </a:extLst>
            </p:cNvPr>
            <p:cNvSpPr/>
            <p:nvPr/>
          </p:nvSpPr>
          <p:spPr>
            <a:xfrm>
              <a:off x="4204688" y="6820596"/>
              <a:ext cx="148436" cy="148436"/>
            </a:xfrm>
            <a:prstGeom prst="ellipse">
              <a:avLst/>
            </a:prstGeom>
            <a:solidFill>
              <a:schemeClr val="accent5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156" name="Shape">
              <a:extLst>
                <a:ext uri="{FF2B5EF4-FFF2-40B4-BE49-F238E27FC236}">
                  <a16:creationId xmlns:a16="http://schemas.microsoft.com/office/drawing/2014/main" id="{AF78725E-E574-3D0A-D8F2-7F598DA6BBAE}"/>
                </a:ext>
              </a:extLst>
            </p:cNvPr>
            <p:cNvSpPr/>
            <p:nvPr/>
          </p:nvSpPr>
          <p:spPr>
            <a:xfrm>
              <a:off x="4278905" y="5766702"/>
              <a:ext cx="97226" cy="304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8" extrusionOk="0">
                  <a:moveTo>
                    <a:pt x="10553" y="17570"/>
                  </a:moveTo>
                  <a:lnTo>
                    <a:pt x="0" y="21308"/>
                  </a:lnTo>
                  <a:lnTo>
                    <a:pt x="0" y="6198"/>
                  </a:lnTo>
                  <a:lnTo>
                    <a:pt x="16983" y="279"/>
                  </a:lnTo>
                  <a:cubicBezTo>
                    <a:pt x="18632" y="-292"/>
                    <a:pt x="21600" y="72"/>
                    <a:pt x="21600" y="850"/>
                  </a:cubicBezTo>
                  <a:lnTo>
                    <a:pt x="21600" y="8587"/>
                  </a:lnTo>
                  <a:cubicBezTo>
                    <a:pt x="21600" y="11858"/>
                    <a:pt x="17643" y="15077"/>
                    <a:pt x="10553" y="17570"/>
                  </a:cubicBezTo>
                  <a:close/>
                </a:path>
              </a:pathLst>
            </a:custGeom>
            <a:solidFill>
              <a:srgbClr val="929497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157" name="Shape">
              <a:extLst>
                <a:ext uri="{FF2B5EF4-FFF2-40B4-BE49-F238E27FC236}">
                  <a16:creationId xmlns:a16="http://schemas.microsoft.com/office/drawing/2014/main" id="{74A8E6A7-C943-37AF-3668-E758507A18FC}"/>
                </a:ext>
              </a:extLst>
            </p:cNvPr>
            <p:cNvSpPr/>
            <p:nvPr/>
          </p:nvSpPr>
          <p:spPr>
            <a:xfrm>
              <a:off x="4182422" y="5766702"/>
              <a:ext cx="97226" cy="304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8" extrusionOk="0">
                  <a:moveTo>
                    <a:pt x="11047" y="17570"/>
                  </a:moveTo>
                  <a:lnTo>
                    <a:pt x="21600" y="21308"/>
                  </a:lnTo>
                  <a:lnTo>
                    <a:pt x="21600" y="6198"/>
                  </a:lnTo>
                  <a:lnTo>
                    <a:pt x="4617" y="279"/>
                  </a:lnTo>
                  <a:cubicBezTo>
                    <a:pt x="2968" y="-292"/>
                    <a:pt x="0" y="72"/>
                    <a:pt x="0" y="850"/>
                  </a:cubicBezTo>
                  <a:lnTo>
                    <a:pt x="0" y="8587"/>
                  </a:lnTo>
                  <a:cubicBezTo>
                    <a:pt x="0" y="11858"/>
                    <a:pt x="3957" y="15077"/>
                    <a:pt x="11047" y="17570"/>
                  </a:cubicBezTo>
                  <a:close/>
                </a:path>
              </a:pathLst>
            </a:custGeom>
            <a:solidFill>
              <a:srgbClr val="929497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158" name="Shape">
              <a:extLst>
                <a:ext uri="{FF2B5EF4-FFF2-40B4-BE49-F238E27FC236}">
                  <a16:creationId xmlns:a16="http://schemas.microsoft.com/office/drawing/2014/main" id="{BF7257A9-C710-4841-A95D-DCDD60A1289D}"/>
                </a:ext>
              </a:extLst>
            </p:cNvPr>
            <p:cNvSpPr/>
            <p:nvPr/>
          </p:nvSpPr>
          <p:spPr>
            <a:xfrm>
              <a:off x="4264063" y="5796390"/>
              <a:ext cx="26719" cy="1109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0"/>
                  </a:moveTo>
                  <a:lnTo>
                    <a:pt x="14400" y="332"/>
                  </a:lnTo>
                  <a:lnTo>
                    <a:pt x="7200" y="332"/>
                  </a:lnTo>
                  <a:lnTo>
                    <a:pt x="7200" y="0"/>
                  </a:lnTo>
                  <a:lnTo>
                    <a:pt x="0" y="0"/>
                  </a:lnTo>
                  <a:lnTo>
                    <a:pt x="0" y="21340"/>
                  </a:lnTo>
                  <a:cubicBezTo>
                    <a:pt x="0" y="21484"/>
                    <a:pt x="4800" y="21600"/>
                    <a:pt x="10800" y="21600"/>
                  </a:cubicBezTo>
                  <a:lnTo>
                    <a:pt x="10800" y="21600"/>
                  </a:lnTo>
                  <a:cubicBezTo>
                    <a:pt x="16800" y="21600"/>
                    <a:pt x="21600" y="21484"/>
                    <a:pt x="21600" y="21340"/>
                  </a:cubicBezTo>
                  <a:lnTo>
                    <a:pt x="21600" y="0"/>
                  </a:lnTo>
                  <a:lnTo>
                    <a:pt x="14400" y="0"/>
                  </a:lnTo>
                  <a:close/>
                </a:path>
              </a:pathLst>
            </a:custGeom>
            <a:solidFill>
              <a:srgbClr val="C8CACB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159" name="Shape">
              <a:extLst>
                <a:ext uri="{FF2B5EF4-FFF2-40B4-BE49-F238E27FC236}">
                  <a16:creationId xmlns:a16="http://schemas.microsoft.com/office/drawing/2014/main" id="{B947F06F-353D-F063-B229-6FC884D678E1}"/>
                </a:ext>
              </a:extLst>
            </p:cNvPr>
            <p:cNvSpPr/>
            <p:nvPr/>
          </p:nvSpPr>
          <p:spPr>
            <a:xfrm>
              <a:off x="4078518" y="6189745"/>
              <a:ext cx="215555" cy="716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65" extrusionOk="0">
                  <a:moveTo>
                    <a:pt x="21452" y="21064"/>
                  </a:moveTo>
                  <a:lnTo>
                    <a:pt x="2589" y="0"/>
                  </a:lnTo>
                  <a:cubicBezTo>
                    <a:pt x="1701" y="67"/>
                    <a:pt x="888" y="134"/>
                    <a:pt x="0" y="201"/>
                  </a:cubicBezTo>
                  <a:lnTo>
                    <a:pt x="18863" y="21265"/>
                  </a:lnTo>
                  <a:cubicBezTo>
                    <a:pt x="19085" y="21488"/>
                    <a:pt x="19751" y="21600"/>
                    <a:pt x="20490" y="21555"/>
                  </a:cubicBezTo>
                  <a:cubicBezTo>
                    <a:pt x="21230" y="21511"/>
                    <a:pt x="21600" y="21287"/>
                    <a:pt x="21452" y="2106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16000"/>
              </a:schemeClr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/>
            <a:p>
              <a:endParaRPr sz="2250">
                <a:solidFill>
                  <a:srgbClr val="FFFFFF"/>
                </a:solidFill>
              </a:endParaRPr>
            </a:p>
          </p:txBody>
        </p:sp>
      </p:grpSp>
      <p:sp>
        <p:nvSpPr>
          <p:cNvPr id="162" name="TextBox 161">
            <a:extLst>
              <a:ext uri="{FF2B5EF4-FFF2-40B4-BE49-F238E27FC236}">
                <a16:creationId xmlns:a16="http://schemas.microsoft.com/office/drawing/2014/main" id="{F192C0E5-3BC8-4263-59E1-3ED16AB05425}"/>
              </a:ext>
            </a:extLst>
          </p:cNvPr>
          <p:cNvSpPr txBox="1"/>
          <p:nvPr/>
        </p:nvSpPr>
        <p:spPr>
          <a:xfrm>
            <a:off x="288105" y="6825616"/>
            <a:ext cx="2931051" cy="553998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Grouping and filtering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to make it </a:t>
            </a:r>
            <a:r>
              <a:rPr kumimoji="0" lang="en-US" sz="1600" b="1" i="0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easy </a:t>
            </a:r>
            <a:r>
              <a:rPr kumimoji="0" lang="en-US" sz="1600" b="1" i="0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to trace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the lot number </a:t>
            </a:r>
            <a:endParaRPr kumimoji="0" lang="en-ID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E60A074-1AEE-78B3-DAD8-B0EC4D33362F}"/>
              </a:ext>
            </a:extLst>
          </p:cNvPr>
          <p:cNvSpPr txBox="1"/>
          <p:nvPr/>
        </p:nvSpPr>
        <p:spPr>
          <a:xfrm>
            <a:off x="460204" y="8313964"/>
            <a:ext cx="2194560" cy="553998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Reduce time </a:t>
            </a:r>
            <a:r>
              <a:rPr kumimoji="0" lang="en-ID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for data input (2 items)</a:t>
            </a:r>
            <a:endParaRPr kumimoji="0" lang="en-ID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grpSp>
        <p:nvGrpSpPr>
          <p:cNvPr id="210" name="Group 209"/>
          <p:cNvGrpSpPr/>
          <p:nvPr/>
        </p:nvGrpSpPr>
        <p:grpSpPr>
          <a:xfrm>
            <a:off x="11831642" y="1827412"/>
            <a:ext cx="2149569" cy="684633"/>
            <a:chOff x="11672958" y="2141519"/>
            <a:chExt cx="2149569" cy="684633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9780BC88-18D7-B30F-70B7-5FD8295DEAE9}"/>
                </a:ext>
              </a:extLst>
            </p:cNvPr>
            <p:cNvGrpSpPr/>
            <p:nvPr/>
          </p:nvGrpSpPr>
          <p:grpSpPr>
            <a:xfrm>
              <a:off x="11672958" y="2214459"/>
              <a:ext cx="871931" cy="611693"/>
              <a:chOff x="12544767" y="6793419"/>
              <a:chExt cx="871931" cy="611693"/>
            </a:xfrm>
          </p:grpSpPr>
          <p:pic>
            <p:nvPicPr>
              <p:cNvPr id="120" name="Picture 119">
                <a:extLst>
                  <a:ext uri="{FF2B5EF4-FFF2-40B4-BE49-F238E27FC236}">
                    <a16:creationId xmlns:a16="http://schemas.microsoft.com/office/drawing/2014/main" id="{5A6C6FD5-9678-362C-ECF2-0507018038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15541" y="6803955"/>
                <a:ext cx="601157" cy="601157"/>
              </a:xfrm>
              <a:prstGeom prst="rect">
                <a:avLst/>
              </a:prstGeom>
            </p:spPr>
          </p:pic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CEF1387B-9A74-242D-3BB6-DD0831E2AE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544767" y="6793419"/>
                <a:ext cx="571353" cy="571353"/>
              </a:xfrm>
              <a:prstGeom prst="rect">
                <a:avLst/>
              </a:prstGeom>
            </p:spPr>
          </p:pic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99E46B62-FC62-F6EB-3CE2-D6AFE63FDDEF}"/>
                </a:ext>
              </a:extLst>
            </p:cNvPr>
            <p:cNvGrpSpPr/>
            <p:nvPr/>
          </p:nvGrpSpPr>
          <p:grpSpPr>
            <a:xfrm>
              <a:off x="13030867" y="2200054"/>
              <a:ext cx="791660" cy="625822"/>
              <a:chOff x="12927050" y="1583132"/>
              <a:chExt cx="1009136" cy="797741"/>
            </a:xfrm>
          </p:grpSpPr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568FD00E-8A03-B1E5-E310-4E672BB92F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229188" y="1583132"/>
                <a:ext cx="706998" cy="706998"/>
              </a:xfrm>
              <a:prstGeom prst="rect">
                <a:avLst/>
              </a:prstGeom>
            </p:spPr>
          </p:pic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58D49935-0733-783B-7979-57DBFA7FBE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927050" y="1776596"/>
                <a:ext cx="604277" cy="604277"/>
              </a:xfrm>
              <a:prstGeom prst="rect">
                <a:avLst/>
              </a:prstGeom>
            </p:spPr>
          </p:pic>
        </p:grpSp>
        <p:pic>
          <p:nvPicPr>
            <p:cNvPr id="208" name="Graphic 207" descr="Panah: Lurus kerangka">
              <a:extLst>
                <a:ext uri="{FF2B5EF4-FFF2-40B4-BE49-F238E27FC236}">
                  <a16:creationId xmlns:a16="http://schemas.microsoft.com/office/drawing/2014/main" id="{403EEC3A-E1DD-81C0-F6D7-A7254B090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1"/>
                </a:ext>
              </a:extLst>
            </a:blip>
            <a:stretch>
              <a:fillRect/>
            </a:stretch>
          </p:blipFill>
          <p:spPr>
            <a:xfrm flipH="1">
              <a:off x="12525659" y="2141519"/>
              <a:ext cx="646726" cy="646726"/>
            </a:xfrm>
            <a:prstGeom prst="rect">
              <a:avLst/>
            </a:prstGeom>
          </p:spPr>
        </p:pic>
      </p:grpSp>
      <p:sp>
        <p:nvSpPr>
          <p:cNvPr id="209" name="Arrow: Pentagon 208">
            <a:extLst>
              <a:ext uri="{FF2B5EF4-FFF2-40B4-BE49-F238E27FC236}">
                <a16:creationId xmlns:a16="http://schemas.microsoft.com/office/drawing/2014/main" id="{57603DF9-E490-B13A-9852-ACD414B122B0}"/>
              </a:ext>
            </a:extLst>
          </p:cNvPr>
          <p:cNvSpPr/>
          <p:nvPr/>
        </p:nvSpPr>
        <p:spPr>
          <a:xfrm>
            <a:off x="431200" y="6007277"/>
            <a:ext cx="2212889" cy="493627"/>
          </a:xfrm>
          <a:prstGeom prst="homePlate">
            <a:avLst/>
          </a:prstGeom>
          <a:noFill/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b="1" dirty="0">
                <a:solidFill>
                  <a:schemeClr val="tx1"/>
                </a:solidFill>
              </a:rPr>
              <a:t>TARGET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800142" y="1640805"/>
            <a:ext cx="7117809" cy="3282947"/>
            <a:chOff x="3457799" y="480729"/>
            <a:chExt cx="7456819" cy="3210065"/>
          </a:xfrm>
        </p:grpSpPr>
        <p:sp>
          <p:nvSpPr>
            <p:cNvPr id="15" name="Shape">
              <a:extLst>
                <a:ext uri="{FF2B5EF4-FFF2-40B4-BE49-F238E27FC236}">
                  <a16:creationId xmlns:a16="http://schemas.microsoft.com/office/drawing/2014/main" id="{6519F9A6-2E5F-6326-F651-EF3224F83122}"/>
                </a:ext>
              </a:extLst>
            </p:cNvPr>
            <p:cNvSpPr/>
            <p:nvPr/>
          </p:nvSpPr>
          <p:spPr>
            <a:xfrm>
              <a:off x="9110272" y="1944428"/>
              <a:ext cx="1755556" cy="1746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5" y="0"/>
                  </a:moveTo>
                  <a:cubicBezTo>
                    <a:pt x="199" y="0"/>
                    <a:pt x="249" y="37"/>
                    <a:pt x="249" y="92"/>
                  </a:cubicBezTo>
                  <a:lnTo>
                    <a:pt x="249" y="13614"/>
                  </a:lnTo>
                  <a:cubicBezTo>
                    <a:pt x="249" y="17916"/>
                    <a:pt x="4983" y="21416"/>
                    <a:pt x="10800" y="21416"/>
                  </a:cubicBezTo>
                  <a:cubicBezTo>
                    <a:pt x="16617" y="21416"/>
                    <a:pt x="21351" y="17916"/>
                    <a:pt x="21351" y="13614"/>
                  </a:cubicBezTo>
                  <a:lnTo>
                    <a:pt x="21351" y="92"/>
                  </a:lnTo>
                  <a:cubicBezTo>
                    <a:pt x="21351" y="37"/>
                    <a:pt x="21401" y="0"/>
                    <a:pt x="21475" y="0"/>
                  </a:cubicBezTo>
                  <a:cubicBezTo>
                    <a:pt x="21550" y="0"/>
                    <a:pt x="21600" y="37"/>
                    <a:pt x="21600" y="92"/>
                  </a:cubicBezTo>
                  <a:lnTo>
                    <a:pt x="21600" y="13614"/>
                  </a:lnTo>
                  <a:cubicBezTo>
                    <a:pt x="21600" y="18017"/>
                    <a:pt x="16754" y="21600"/>
                    <a:pt x="10800" y="21600"/>
                  </a:cubicBezTo>
                  <a:cubicBezTo>
                    <a:pt x="4846" y="21600"/>
                    <a:pt x="0" y="18017"/>
                    <a:pt x="0" y="13614"/>
                  </a:cubicBezTo>
                  <a:lnTo>
                    <a:pt x="0" y="92"/>
                  </a:lnTo>
                  <a:cubicBezTo>
                    <a:pt x="0" y="37"/>
                    <a:pt x="50" y="0"/>
                    <a:pt x="125" y="0"/>
                  </a:cubicBezTo>
                  <a:close/>
                </a:path>
              </a:pathLst>
            </a:custGeom>
            <a:solidFill>
              <a:srgbClr val="00B050"/>
            </a:solidFill>
            <a:ln w="12700">
              <a:noFill/>
              <a:miter lim="400000"/>
            </a:ln>
            <a:effectLst/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" name="TextBox 22">
              <a:extLst>
                <a:ext uri="{FF2B5EF4-FFF2-40B4-BE49-F238E27FC236}">
                  <a16:creationId xmlns:a16="http://schemas.microsoft.com/office/drawing/2014/main" id="{1D7A4667-DDCE-6DBB-AC73-7B0697D4EFB4}"/>
                </a:ext>
              </a:extLst>
            </p:cNvPr>
            <p:cNvSpPr txBox="1"/>
            <p:nvPr/>
          </p:nvSpPr>
          <p:spPr>
            <a:xfrm>
              <a:off x="9118826" y="2080610"/>
              <a:ext cx="1795792" cy="646331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latin typeface="Verdana" panose="020B0604030504040204" pitchFamily="34" charset="0"/>
                  <a:ea typeface="Verdana" panose="020B0604030504040204" pitchFamily="34" charset="0"/>
                </a:rPr>
                <a:t>Risk of lot number input error due to </a:t>
              </a:r>
              <a:r>
                <a:rPr lang="en-US" sz="1200" b="1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human error.</a:t>
              </a:r>
            </a:p>
          </p:txBody>
        </p:sp>
        <p:sp>
          <p:nvSpPr>
            <p:cNvPr id="53" name="Shape">
              <a:extLst>
                <a:ext uri="{FF2B5EF4-FFF2-40B4-BE49-F238E27FC236}">
                  <a16:creationId xmlns:a16="http://schemas.microsoft.com/office/drawing/2014/main" id="{637E972B-E1FC-88D5-7367-5BDEA6A4DEC2}"/>
                </a:ext>
              </a:extLst>
            </p:cNvPr>
            <p:cNvSpPr/>
            <p:nvPr/>
          </p:nvSpPr>
          <p:spPr>
            <a:xfrm>
              <a:off x="5389348" y="1916358"/>
              <a:ext cx="1755557" cy="1750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5" y="0"/>
                  </a:moveTo>
                  <a:cubicBezTo>
                    <a:pt x="199" y="0"/>
                    <a:pt x="249" y="37"/>
                    <a:pt x="249" y="92"/>
                  </a:cubicBezTo>
                  <a:lnTo>
                    <a:pt x="249" y="13614"/>
                  </a:lnTo>
                  <a:cubicBezTo>
                    <a:pt x="249" y="17916"/>
                    <a:pt x="4983" y="21416"/>
                    <a:pt x="10800" y="21416"/>
                  </a:cubicBezTo>
                  <a:cubicBezTo>
                    <a:pt x="16617" y="21416"/>
                    <a:pt x="21351" y="17916"/>
                    <a:pt x="21351" y="13614"/>
                  </a:cubicBezTo>
                  <a:lnTo>
                    <a:pt x="21351" y="92"/>
                  </a:lnTo>
                  <a:cubicBezTo>
                    <a:pt x="21351" y="37"/>
                    <a:pt x="21401" y="0"/>
                    <a:pt x="21475" y="0"/>
                  </a:cubicBezTo>
                  <a:cubicBezTo>
                    <a:pt x="21550" y="0"/>
                    <a:pt x="21600" y="37"/>
                    <a:pt x="21600" y="92"/>
                  </a:cubicBezTo>
                  <a:lnTo>
                    <a:pt x="21600" y="13614"/>
                  </a:lnTo>
                  <a:cubicBezTo>
                    <a:pt x="21600" y="18017"/>
                    <a:pt x="16754" y="21600"/>
                    <a:pt x="10800" y="21600"/>
                  </a:cubicBezTo>
                  <a:cubicBezTo>
                    <a:pt x="4846" y="21600"/>
                    <a:pt x="0" y="18017"/>
                    <a:pt x="0" y="13614"/>
                  </a:cubicBezTo>
                  <a:lnTo>
                    <a:pt x="0" y="92"/>
                  </a:lnTo>
                  <a:cubicBezTo>
                    <a:pt x="0" y="37"/>
                    <a:pt x="50" y="0"/>
                    <a:pt x="125" y="0"/>
                  </a:cubicBezTo>
                  <a:close/>
                </a:path>
              </a:pathLst>
            </a:custGeom>
            <a:solidFill>
              <a:srgbClr val="FFC000"/>
            </a:solidFill>
            <a:ln w="12700">
              <a:noFill/>
              <a:miter lim="400000"/>
            </a:ln>
            <a:effectLst/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" name="TextBox 19">
              <a:extLst>
                <a:ext uri="{FF2B5EF4-FFF2-40B4-BE49-F238E27FC236}">
                  <a16:creationId xmlns:a16="http://schemas.microsoft.com/office/drawing/2014/main" id="{0E42828A-D5A2-B40B-5079-2952C6815CBA}"/>
                </a:ext>
              </a:extLst>
            </p:cNvPr>
            <p:cNvSpPr txBox="1"/>
            <p:nvPr/>
          </p:nvSpPr>
          <p:spPr>
            <a:xfrm>
              <a:off x="5496757" y="1992997"/>
              <a:ext cx="1624878" cy="646331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Difficulty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 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tracing the history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of the lot number used.</a:t>
              </a:r>
            </a:p>
          </p:txBody>
        </p:sp>
        <p:sp>
          <p:nvSpPr>
            <p:cNvPr id="60" name="Shape">
              <a:extLst>
                <a:ext uri="{FF2B5EF4-FFF2-40B4-BE49-F238E27FC236}">
                  <a16:creationId xmlns:a16="http://schemas.microsoft.com/office/drawing/2014/main" id="{2D63BA8B-12BC-CB47-25EC-1FD6F538D613}"/>
                </a:ext>
              </a:extLst>
            </p:cNvPr>
            <p:cNvSpPr/>
            <p:nvPr/>
          </p:nvSpPr>
          <p:spPr>
            <a:xfrm>
              <a:off x="3527875" y="1020886"/>
              <a:ext cx="1755557" cy="2028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75" y="21600"/>
                  </a:moveTo>
                  <a:cubicBezTo>
                    <a:pt x="21401" y="21600"/>
                    <a:pt x="21351" y="21563"/>
                    <a:pt x="21351" y="21508"/>
                  </a:cubicBezTo>
                  <a:lnTo>
                    <a:pt x="21351" y="7986"/>
                  </a:lnTo>
                  <a:cubicBezTo>
                    <a:pt x="21351" y="3684"/>
                    <a:pt x="16617" y="184"/>
                    <a:pt x="10800" y="184"/>
                  </a:cubicBezTo>
                  <a:cubicBezTo>
                    <a:pt x="4983" y="184"/>
                    <a:pt x="249" y="3684"/>
                    <a:pt x="249" y="7986"/>
                  </a:cubicBezTo>
                  <a:lnTo>
                    <a:pt x="249" y="21508"/>
                  </a:lnTo>
                  <a:cubicBezTo>
                    <a:pt x="249" y="21563"/>
                    <a:pt x="199" y="21600"/>
                    <a:pt x="125" y="21600"/>
                  </a:cubicBezTo>
                  <a:cubicBezTo>
                    <a:pt x="50" y="21600"/>
                    <a:pt x="0" y="21563"/>
                    <a:pt x="0" y="21508"/>
                  </a:cubicBezTo>
                  <a:lnTo>
                    <a:pt x="0" y="7986"/>
                  </a:lnTo>
                  <a:cubicBezTo>
                    <a:pt x="0" y="3583"/>
                    <a:pt x="4846" y="0"/>
                    <a:pt x="10800" y="0"/>
                  </a:cubicBezTo>
                  <a:cubicBezTo>
                    <a:pt x="16754" y="0"/>
                    <a:pt x="21600" y="3583"/>
                    <a:pt x="21600" y="7986"/>
                  </a:cubicBezTo>
                  <a:lnTo>
                    <a:pt x="21600" y="21508"/>
                  </a:lnTo>
                  <a:cubicBezTo>
                    <a:pt x="21600" y="21554"/>
                    <a:pt x="21550" y="21600"/>
                    <a:pt x="21475" y="21600"/>
                  </a:cubicBezTo>
                  <a:close/>
                </a:path>
              </a:pathLst>
            </a:custGeom>
            <a:solidFill>
              <a:srgbClr val="F34C3E"/>
            </a:solidFill>
            <a:ln w="12700">
              <a:noFill/>
              <a:miter lim="400000"/>
            </a:ln>
            <a:effectLst/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4000"/>
            </a:p>
          </p:txBody>
        </p:sp>
        <p:sp>
          <p:nvSpPr>
            <p:cNvPr id="64" name="TextBox 13">
              <a:extLst>
                <a:ext uri="{FF2B5EF4-FFF2-40B4-BE49-F238E27FC236}">
                  <a16:creationId xmlns:a16="http://schemas.microsoft.com/office/drawing/2014/main" id="{2D482CFA-0EB5-EBB2-F5F4-FCADA655C3A1}"/>
                </a:ext>
              </a:extLst>
            </p:cNvPr>
            <p:cNvSpPr txBox="1"/>
            <p:nvPr/>
          </p:nvSpPr>
          <p:spPr>
            <a:xfrm>
              <a:off x="3543904" y="2264889"/>
              <a:ext cx="1739528" cy="812549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457200">
                <a:defRPr/>
              </a:pPr>
              <a:r>
                <a:rPr kumimoji="0" lang="en-ID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Some lines have different ways of inputting </a:t>
              </a:r>
              <a:r>
                <a:rPr lang="en-ID" sz="1200" dirty="0" smtClean="0">
                  <a:solidFill>
                    <a:prstClr val="black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data</a:t>
              </a:r>
              <a:endParaRPr lang="en-ID" sz="1200" b="1" noProof="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lvl="0" algn="ctr" defTabSz="457200">
                <a:defRPr/>
              </a:pPr>
              <a:r>
                <a:rPr lang="en-ID" sz="1200" b="1" dirty="0" smtClean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not standardized</a:t>
              </a:r>
              <a:endParaRPr kumimoji="0" lang="en-ID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67" name="Shape">
              <a:extLst>
                <a:ext uri="{FF2B5EF4-FFF2-40B4-BE49-F238E27FC236}">
                  <a16:creationId xmlns:a16="http://schemas.microsoft.com/office/drawing/2014/main" id="{69EFEFB8-9C15-E524-D5AF-61ABC53D0760}"/>
                </a:ext>
              </a:extLst>
            </p:cNvPr>
            <p:cNvSpPr/>
            <p:nvPr/>
          </p:nvSpPr>
          <p:spPr>
            <a:xfrm>
              <a:off x="7238851" y="1055291"/>
              <a:ext cx="1755556" cy="1994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75" y="21600"/>
                  </a:moveTo>
                  <a:cubicBezTo>
                    <a:pt x="21401" y="21600"/>
                    <a:pt x="21351" y="21563"/>
                    <a:pt x="21351" y="21508"/>
                  </a:cubicBezTo>
                  <a:lnTo>
                    <a:pt x="21351" y="7986"/>
                  </a:lnTo>
                  <a:cubicBezTo>
                    <a:pt x="21351" y="3684"/>
                    <a:pt x="16617" y="184"/>
                    <a:pt x="10800" y="184"/>
                  </a:cubicBezTo>
                  <a:cubicBezTo>
                    <a:pt x="4983" y="184"/>
                    <a:pt x="249" y="3684"/>
                    <a:pt x="249" y="7986"/>
                  </a:cubicBezTo>
                  <a:lnTo>
                    <a:pt x="249" y="21508"/>
                  </a:lnTo>
                  <a:cubicBezTo>
                    <a:pt x="249" y="21563"/>
                    <a:pt x="199" y="21600"/>
                    <a:pt x="125" y="21600"/>
                  </a:cubicBezTo>
                  <a:cubicBezTo>
                    <a:pt x="50" y="21600"/>
                    <a:pt x="0" y="21563"/>
                    <a:pt x="0" y="21508"/>
                  </a:cubicBezTo>
                  <a:lnTo>
                    <a:pt x="0" y="7986"/>
                  </a:lnTo>
                  <a:cubicBezTo>
                    <a:pt x="0" y="3583"/>
                    <a:pt x="4846" y="0"/>
                    <a:pt x="10800" y="0"/>
                  </a:cubicBezTo>
                  <a:cubicBezTo>
                    <a:pt x="16754" y="0"/>
                    <a:pt x="21600" y="3583"/>
                    <a:pt x="21600" y="7986"/>
                  </a:cubicBezTo>
                  <a:lnTo>
                    <a:pt x="21600" y="21508"/>
                  </a:lnTo>
                  <a:cubicBezTo>
                    <a:pt x="21600" y="21554"/>
                    <a:pt x="21538" y="21600"/>
                    <a:pt x="21475" y="21600"/>
                  </a:cubicBezTo>
                  <a:close/>
                </a:path>
              </a:pathLst>
            </a:custGeom>
            <a:solidFill>
              <a:srgbClr val="00B0F0"/>
            </a:solidFill>
            <a:ln w="12700">
              <a:noFill/>
              <a:miter lim="400000"/>
            </a:ln>
            <a:effectLst/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" name="TextBox 16">
              <a:extLst>
                <a:ext uri="{FF2B5EF4-FFF2-40B4-BE49-F238E27FC236}">
                  <a16:creationId xmlns:a16="http://schemas.microsoft.com/office/drawing/2014/main" id="{41550D82-B01B-063B-3A4F-B5C23B979566}"/>
                </a:ext>
              </a:extLst>
            </p:cNvPr>
            <p:cNvSpPr txBox="1"/>
            <p:nvPr/>
          </p:nvSpPr>
          <p:spPr>
            <a:xfrm>
              <a:off x="7372506" y="2312226"/>
              <a:ext cx="1497641" cy="1200329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latin typeface="Verdana" panose="020B0604030504040204" pitchFamily="34" charset="0"/>
                  <a:ea typeface="Verdana" panose="020B0604030504040204" pitchFamily="34" charset="0"/>
                </a:rPr>
                <a:t>Write on the check sheet is time consuming </a:t>
              </a:r>
              <a:r>
                <a:rPr lang="en-US" sz="1200" b="1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(up to </a:t>
              </a:r>
              <a:r>
                <a:rPr lang="en-US" sz="1200" b="1" dirty="0" smtClean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20 </a:t>
              </a:r>
              <a:r>
                <a:rPr lang="en-US" sz="1200" b="1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seconds for 6 items).</a:t>
              </a:r>
            </a:p>
          </p:txBody>
        </p:sp>
        <p:sp>
          <p:nvSpPr>
            <p:cNvPr id="76" name="Shape">
              <a:extLst>
                <a:ext uri="{FF2B5EF4-FFF2-40B4-BE49-F238E27FC236}">
                  <a16:creationId xmlns:a16="http://schemas.microsoft.com/office/drawing/2014/main" id="{186E7204-5FDE-C8FD-87C3-22804ED92418}"/>
                </a:ext>
              </a:extLst>
            </p:cNvPr>
            <p:cNvSpPr/>
            <p:nvPr/>
          </p:nvSpPr>
          <p:spPr>
            <a:xfrm>
              <a:off x="4031514" y="1243945"/>
              <a:ext cx="743676" cy="798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4" extrusionOk="0">
                  <a:moveTo>
                    <a:pt x="0" y="5968"/>
                  </a:moveTo>
                  <a:lnTo>
                    <a:pt x="0" y="15526"/>
                  </a:lnTo>
                  <a:cubicBezTo>
                    <a:pt x="0" y="15951"/>
                    <a:pt x="259" y="16347"/>
                    <a:pt x="677" y="16559"/>
                  </a:cubicBezTo>
                  <a:lnTo>
                    <a:pt x="10119" y="21335"/>
                  </a:lnTo>
                  <a:cubicBezTo>
                    <a:pt x="10537" y="21547"/>
                    <a:pt x="11055" y="21547"/>
                    <a:pt x="11481" y="21335"/>
                  </a:cubicBezTo>
                  <a:lnTo>
                    <a:pt x="20923" y="16559"/>
                  </a:lnTo>
                  <a:cubicBezTo>
                    <a:pt x="21341" y="16347"/>
                    <a:pt x="21600" y="15951"/>
                    <a:pt x="21600" y="15526"/>
                  </a:cubicBezTo>
                  <a:lnTo>
                    <a:pt x="21600" y="5968"/>
                  </a:lnTo>
                  <a:cubicBezTo>
                    <a:pt x="21600" y="5543"/>
                    <a:pt x="21341" y="5147"/>
                    <a:pt x="20923" y="4935"/>
                  </a:cubicBezTo>
                  <a:lnTo>
                    <a:pt x="11481" y="159"/>
                  </a:lnTo>
                  <a:cubicBezTo>
                    <a:pt x="11063" y="-53"/>
                    <a:pt x="10545" y="-53"/>
                    <a:pt x="10119" y="159"/>
                  </a:cubicBezTo>
                  <a:lnTo>
                    <a:pt x="677" y="4935"/>
                  </a:lnTo>
                  <a:cubicBezTo>
                    <a:pt x="259" y="5147"/>
                    <a:pt x="0" y="5543"/>
                    <a:pt x="0" y="5968"/>
                  </a:cubicBezTo>
                  <a:close/>
                </a:path>
              </a:pathLst>
            </a:custGeom>
            <a:solidFill>
              <a:srgbClr val="FF0000"/>
            </a:solidFill>
            <a:ln w="12700">
              <a:solidFill>
                <a:schemeClr val="tx1"/>
              </a:solidFill>
              <a:miter lim="4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  <p:sp>
          <p:nvSpPr>
            <p:cNvPr id="118" name="Arrow: Pentagon 117">
              <a:extLst>
                <a:ext uri="{FF2B5EF4-FFF2-40B4-BE49-F238E27FC236}">
                  <a16:creationId xmlns:a16="http://schemas.microsoft.com/office/drawing/2014/main" id="{FD99E4BE-B20F-4D27-4E53-42A683185971}"/>
                </a:ext>
              </a:extLst>
            </p:cNvPr>
            <p:cNvSpPr/>
            <p:nvPr/>
          </p:nvSpPr>
          <p:spPr>
            <a:xfrm>
              <a:off x="3457799" y="480729"/>
              <a:ext cx="2993560" cy="493627"/>
            </a:xfrm>
            <a:prstGeom prst="homePlate">
              <a:avLst/>
            </a:prstGeom>
            <a:noFill/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dirty="0">
                  <a:solidFill>
                    <a:schemeClr val="tx1"/>
                  </a:solidFill>
                </a:rPr>
                <a:t>CURRENT CONDITION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945139" y="2794021"/>
              <a:ext cx="691578" cy="742403"/>
              <a:chOff x="6511214" y="3024973"/>
              <a:chExt cx="1087662" cy="1167598"/>
            </a:xfrm>
          </p:grpSpPr>
          <p:sp>
            <p:nvSpPr>
              <p:cNvPr id="105" name="Shape">
                <a:extLst>
                  <a:ext uri="{FF2B5EF4-FFF2-40B4-BE49-F238E27FC236}">
                    <a16:creationId xmlns:a16="http://schemas.microsoft.com/office/drawing/2014/main" id="{604ADC2B-E68E-5F9E-2FA3-BB6EBB265B37}"/>
                  </a:ext>
                </a:extLst>
              </p:cNvPr>
              <p:cNvSpPr/>
              <p:nvPr/>
            </p:nvSpPr>
            <p:spPr>
              <a:xfrm>
                <a:off x="6511214" y="3024973"/>
                <a:ext cx="1087662" cy="11675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94" extrusionOk="0">
                    <a:moveTo>
                      <a:pt x="0" y="5968"/>
                    </a:moveTo>
                    <a:lnTo>
                      <a:pt x="0" y="15526"/>
                    </a:lnTo>
                    <a:cubicBezTo>
                      <a:pt x="0" y="15951"/>
                      <a:pt x="259" y="16347"/>
                      <a:pt x="677" y="16559"/>
                    </a:cubicBezTo>
                    <a:lnTo>
                      <a:pt x="10119" y="21335"/>
                    </a:lnTo>
                    <a:cubicBezTo>
                      <a:pt x="10537" y="21547"/>
                      <a:pt x="11055" y="21547"/>
                      <a:pt x="11481" y="21335"/>
                    </a:cubicBezTo>
                    <a:lnTo>
                      <a:pt x="20923" y="16559"/>
                    </a:lnTo>
                    <a:cubicBezTo>
                      <a:pt x="21341" y="16347"/>
                      <a:pt x="21600" y="15951"/>
                      <a:pt x="21600" y="15526"/>
                    </a:cubicBezTo>
                    <a:lnTo>
                      <a:pt x="21600" y="5968"/>
                    </a:lnTo>
                    <a:cubicBezTo>
                      <a:pt x="21600" y="5543"/>
                      <a:pt x="21341" y="5147"/>
                      <a:pt x="20923" y="4935"/>
                    </a:cubicBezTo>
                    <a:lnTo>
                      <a:pt x="11481" y="159"/>
                    </a:lnTo>
                    <a:cubicBezTo>
                      <a:pt x="11063" y="-53"/>
                      <a:pt x="10545" y="-53"/>
                      <a:pt x="10119" y="159"/>
                    </a:cubicBezTo>
                    <a:lnTo>
                      <a:pt x="677" y="4935"/>
                    </a:lnTo>
                    <a:cubicBezTo>
                      <a:pt x="259" y="5147"/>
                      <a:pt x="0" y="5543"/>
                      <a:pt x="0" y="5968"/>
                    </a:cubicBezTo>
                    <a:close/>
                  </a:path>
                </a:pathLst>
              </a:custGeom>
              <a:solidFill>
                <a:srgbClr val="FABA26"/>
              </a:solidFill>
              <a:ln w="12700">
                <a:solidFill>
                  <a:schemeClr val="tx1"/>
                </a:solidFill>
                <a:miter lim="4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3000"/>
              </a:p>
            </p:txBody>
          </p:sp>
          <p:grpSp>
            <p:nvGrpSpPr>
              <p:cNvPr id="198" name="Graphic 178" descr="Kepala dengan gerigi kerangka">
                <a:extLst>
                  <a:ext uri="{FF2B5EF4-FFF2-40B4-BE49-F238E27FC236}">
                    <a16:creationId xmlns:a16="http://schemas.microsoft.com/office/drawing/2014/main" id="{9C062391-F23A-6324-1E44-16A10BCBAA45}"/>
                  </a:ext>
                </a:extLst>
              </p:cNvPr>
              <p:cNvGrpSpPr/>
              <p:nvPr/>
            </p:nvGrpSpPr>
            <p:grpSpPr>
              <a:xfrm>
                <a:off x="6730002" y="3228148"/>
                <a:ext cx="643202" cy="763428"/>
                <a:chOff x="6706086" y="3211666"/>
                <a:chExt cx="643202" cy="763428"/>
              </a:xfrm>
              <a:solidFill>
                <a:schemeClr val="bg1"/>
              </a:solidFill>
            </p:grpSpPr>
            <p:sp>
              <p:nvSpPr>
                <p:cNvPr id="201" name="Freeform: Shape 200">
                  <a:extLst>
                    <a:ext uri="{FF2B5EF4-FFF2-40B4-BE49-F238E27FC236}">
                      <a16:creationId xmlns:a16="http://schemas.microsoft.com/office/drawing/2014/main" id="{4EF2DBA0-0FF8-3837-718D-F8A4F8B8F5AE}"/>
                    </a:ext>
                  </a:extLst>
                </p:cNvPr>
                <p:cNvSpPr/>
                <p:nvPr/>
              </p:nvSpPr>
              <p:spPr>
                <a:xfrm>
                  <a:off x="6933969" y="3584271"/>
                  <a:ext cx="215169" cy="215198"/>
                </a:xfrm>
                <a:custGeom>
                  <a:avLst/>
                  <a:gdLst>
                    <a:gd name="connsiteX0" fmla="*/ 30604 w 215169"/>
                    <a:gd name="connsiteY0" fmla="*/ 150370 h 215198"/>
                    <a:gd name="connsiteX1" fmla="*/ 22501 w 215169"/>
                    <a:gd name="connsiteY1" fmla="*/ 173779 h 215198"/>
                    <a:gd name="connsiteX2" fmla="*/ 40464 w 215169"/>
                    <a:gd name="connsiteY2" fmla="*/ 191790 h 215198"/>
                    <a:gd name="connsiteX3" fmla="*/ 63873 w 215169"/>
                    <a:gd name="connsiteY3" fmla="*/ 184585 h 215198"/>
                    <a:gd name="connsiteX4" fmla="*/ 83727 w 215169"/>
                    <a:gd name="connsiteY4" fmla="*/ 192688 h 215198"/>
                    <a:gd name="connsiteX5" fmla="*/ 94514 w 215169"/>
                    <a:gd name="connsiteY5" fmla="*/ 215198 h 215198"/>
                    <a:gd name="connsiteX6" fmla="*/ 119720 w 215169"/>
                    <a:gd name="connsiteY6" fmla="*/ 215198 h 215198"/>
                    <a:gd name="connsiteX7" fmla="*/ 129628 w 215169"/>
                    <a:gd name="connsiteY7" fmla="*/ 193586 h 215198"/>
                    <a:gd name="connsiteX8" fmla="*/ 149482 w 215169"/>
                    <a:gd name="connsiteY8" fmla="*/ 185484 h 215198"/>
                    <a:gd name="connsiteX9" fmla="*/ 172881 w 215169"/>
                    <a:gd name="connsiteY9" fmla="*/ 193586 h 215198"/>
                    <a:gd name="connsiteX10" fmla="*/ 190844 w 215169"/>
                    <a:gd name="connsiteY10" fmla="*/ 175623 h 215198"/>
                    <a:gd name="connsiteX11" fmla="*/ 183668 w 215169"/>
                    <a:gd name="connsiteY11" fmla="*/ 152167 h 215198"/>
                    <a:gd name="connsiteX12" fmla="*/ 191771 w 215169"/>
                    <a:gd name="connsiteY12" fmla="*/ 132360 h 215198"/>
                    <a:gd name="connsiteX13" fmla="*/ 214272 w 215169"/>
                    <a:gd name="connsiteY13" fmla="*/ 121554 h 215198"/>
                    <a:gd name="connsiteX14" fmla="*/ 215170 w 215169"/>
                    <a:gd name="connsiteY14" fmla="*/ 94543 h 215198"/>
                    <a:gd name="connsiteX15" fmla="*/ 192640 w 215169"/>
                    <a:gd name="connsiteY15" fmla="*/ 83784 h 215198"/>
                    <a:gd name="connsiteX16" fmla="*/ 184538 w 215169"/>
                    <a:gd name="connsiteY16" fmla="*/ 63930 h 215198"/>
                    <a:gd name="connsiteX17" fmla="*/ 192640 w 215169"/>
                    <a:gd name="connsiteY17" fmla="*/ 40521 h 215198"/>
                    <a:gd name="connsiteX18" fmla="*/ 174677 w 215169"/>
                    <a:gd name="connsiteY18" fmla="*/ 22511 h 215198"/>
                    <a:gd name="connsiteX19" fmla="*/ 151269 w 215169"/>
                    <a:gd name="connsiteY19" fmla="*/ 30613 h 215198"/>
                    <a:gd name="connsiteX20" fmla="*/ 131462 w 215169"/>
                    <a:gd name="connsiteY20" fmla="*/ 22511 h 215198"/>
                    <a:gd name="connsiteX21" fmla="*/ 120665 w 215169"/>
                    <a:gd name="connsiteY21" fmla="*/ 0 h 215198"/>
                    <a:gd name="connsiteX22" fmla="*/ 94514 w 215169"/>
                    <a:gd name="connsiteY22" fmla="*/ 0 h 215198"/>
                    <a:gd name="connsiteX23" fmla="*/ 83718 w 215169"/>
                    <a:gd name="connsiteY23" fmla="*/ 22511 h 215198"/>
                    <a:gd name="connsiteX24" fmla="*/ 63864 w 215169"/>
                    <a:gd name="connsiteY24" fmla="*/ 30613 h 215198"/>
                    <a:gd name="connsiteX25" fmla="*/ 40455 w 215169"/>
                    <a:gd name="connsiteY25" fmla="*/ 22511 h 215198"/>
                    <a:gd name="connsiteX26" fmla="*/ 22492 w 215169"/>
                    <a:gd name="connsiteY26" fmla="*/ 40521 h 215198"/>
                    <a:gd name="connsiteX27" fmla="*/ 30604 w 215169"/>
                    <a:gd name="connsiteY27" fmla="*/ 63930 h 215198"/>
                    <a:gd name="connsiteX28" fmla="*/ 22501 w 215169"/>
                    <a:gd name="connsiteY28" fmla="*/ 83737 h 215198"/>
                    <a:gd name="connsiteX29" fmla="*/ 0 w 215169"/>
                    <a:gd name="connsiteY29" fmla="*/ 94543 h 215198"/>
                    <a:gd name="connsiteX30" fmla="*/ 0 w 215169"/>
                    <a:gd name="connsiteY30" fmla="*/ 119757 h 215198"/>
                    <a:gd name="connsiteX31" fmla="*/ 22501 w 215169"/>
                    <a:gd name="connsiteY31" fmla="*/ 130564 h 215198"/>
                    <a:gd name="connsiteX32" fmla="*/ 30604 w 215169"/>
                    <a:gd name="connsiteY32" fmla="*/ 150370 h 215198"/>
                    <a:gd name="connsiteX33" fmla="*/ 18909 w 215169"/>
                    <a:gd name="connsiteY33" fmla="*/ 106474 h 215198"/>
                    <a:gd name="connsiteX34" fmla="*/ 30689 w 215169"/>
                    <a:gd name="connsiteY34" fmla="*/ 100802 h 215198"/>
                    <a:gd name="connsiteX35" fmla="*/ 38696 w 215169"/>
                    <a:gd name="connsiteY35" fmla="*/ 96963 h 215198"/>
                    <a:gd name="connsiteX36" fmla="*/ 40842 w 215169"/>
                    <a:gd name="connsiteY36" fmla="*/ 88341 h 215198"/>
                    <a:gd name="connsiteX37" fmla="*/ 47026 w 215169"/>
                    <a:gd name="connsiteY37" fmla="*/ 73327 h 215198"/>
                    <a:gd name="connsiteX38" fmla="*/ 51280 w 215169"/>
                    <a:gd name="connsiteY38" fmla="*/ 65877 h 215198"/>
                    <a:gd name="connsiteX39" fmla="*/ 48444 w 215169"/>
                    <a:gd name="connsiteY39" fmla="*/ 57766 h 215198"/>
                    <a:gd name="connsiteX40" fmla="*/ 44208 w 215169"/>
                    <a:gd name="connsiteY40" fmla="*/ 45541 h 215198"/>
                    <a:gd name="connsiteX41" fmla="*/ 45475 w 215169"/>
                    <a:gd name="connsiteY41" fmla="*/ 44274 h 215198"/>
                    <a:gd name="connsiteX42" fmla="*/ 57699 w 215169"/>
                    <a:gd name="connsiteY42" fmla="*/ 48500 h 215198"/>
                    <a:gd name="connsiteX43" fmla="*/ 65811 w 215169"/>
                    <a:gd name="connsiteY43" fmla="*/ 51337 h 215198"/>
                    <a:gd name="connsiteX44" fmla="*/ 73261 w 215169"/>
                    <a:gd name="connsiteY44" fmla="*/ 47082 h 215198"/>
                    <a:gd name="connsiteX45" fmla="*/ 88275 w 215169"/>
                    <a:gd name="connsiteY45" fmla="*/ 40899 h 215198"/>
                    <a:gd name="connsiteX46" fmla="*/ 96887 w 215169"/>
                    <a:gd name="connsiteY46" fmla="*/ 38744 h 215198"/>
                    <a:gd name="connsiteX47" fmla="*/ 100735 w 215169"/>
                    <a:gd name="connsiteY47" fmla="*/ 30736 h 215198"/>
                    <a:gd name="connsiteX48" fmla="*/ 106408 w 215169"/>
                    <a:gd name="connsiteY48" fmla="*/ 18956 h 215198"/>
                    <a:gd name="connsiteX49" fmla="*/ 108715 w 215169"/>
                    <a:gd name="connsiteY49" fmla="*/ 18956 h 215198"/>
                    <a:gd name="connsiteX50" fmla="*/ 114387 w 215169"/>
                    <a:gd name="connsiteY50" fmla="*/ 30736 h 215198"/>
                    <a:gd name="connsiteX51" fmla="*/ 118235 w 215169"/>
                    <a:gd name="connsiteY51" fmla="*/ 38744 h 215198"/>
                    <a:gd name="connsiteX52" fmla="*/ 126848 w 215169"/>
                    <a:gd name="connsiteY52" fmla="*/ 40899 h 215198"/>
                    <a:gd name="connsiteX53" fmla="*/ 141862 w 215169"/>
                    <a:gd name="connsiteY53" fmla="*/ 47082 h 215198"/>
                    <a:gd name="connsiteX54" fmla="*/ 149311 w 215169"/>
                    <a:gd name="connsiteY54" fmla="*/ 51337 h 215198"/>
                    <a:gd name="connsiteX55" fmla="*/ 157423 w 215169"/>
                    <a:gd name="connsiteY55" fmla="*/ 48500 h 215198"/>
                    <a:gd name="connsiteX56" fmla="*/ 169648 w 215169"/>
                    <a:gd name="connsiteY56" fmla="*/ 44274 h 215198"/>
                    <a:gd name="connsiteX57" fmla="*/ 170905 w 215169"/>
                    <a:gd name="connsiteY57" fmla="*/ 45541 h 215198"/>
                    <a:gd name="connsiteX58" fmla="*/ 166651 w 215169"/>
                    <a:gd name="connsiteY58" fmla="*/ 57747 h 215198"/>
                    <a:gd name="connsiteX59" fmla="*/ 163814 w 215169"/>
                    <a:gd name="connsiteY59" fmla="*/ 65859 h 215198"/>
                    <a:gd name="connsiteX60" fmla="*/ 168069 w 215169"/>
                    <a:gd name="connsiteY60" fmla="*/ 73309 h 215198"/>
                    <a:gd name="connsiteX61" fmla="*/ 174252 w 215169"/>
                    <a:gd name="connsiteY61" fmla="*/ 88322 h 215198"/>
                    <a:gd name="connsiteX62" fmla="*/ 176398 w 215169"/>
                    <a:gd name="connsiteY62" fmla="*/ 96944 h 215198"/>
                    <a:gd name="connsiteX63" fmla="*/ 184406 w 215169"/>
                    <a:gd name="connsiteY63" fmla="*/ 100783 h 215198"/>
                    <a:gd name="connsiteX64" fmla="*/ 195751 w 215169"/>
                    <a:gd name="connsiteY64" fmla="*/ 106247 h 215198"/>
                    <a:gd name="connsiteX65" fmla="*/ 195647 w 215169"/>
                    <a:gd name="connsiteY65" fmla="*/ 109471 h 215198"/>
                    <a:gd name="connsiteX66" fmla="*/ 183470 w 215169"/>
                    <a:gd name="connsiteY66" fmla="*/ 115314 h 215198"/>
                    <a:gd name="connsiteX67" fmla="*/ 175462 w 215169"/>
                    <a:gd name="connsiteY67" fmla="*/ 119162 h 215198"/>
                    <a:gd name="connsiteX68" fmla="*/ 173306 w 215169"/>
                    <a:gd name="connsiteY68" fmla="*/ 127775 h 215198"/>
                    <a:gd name="connsiteX69" fmla="*/ 167133 w 215169"/>
                    <a:gd name="connsiteY69" fmla="*/ 142788 h 215198"/>
                    <a:gd name="connsiteX70" fmla="*/ 163067 w 215169"/>
                    <a:gd name="connsiteY70" fmla="*/ 149898 h 215198"/>
                    <a:gd name="connsiteX71" fmla="*/ 165478 w 215169"/>
                    <a:gd name="connsiteY71" fmla="*/ 157726 h 215198"/>
                    <a:gd name="connsiteX72" fmla="*/ 169336 w 215169"/>
                    <a:gd name="connsiteY72" fmla="*/ 170262 h 215198"/>
                    <a:gd name="connsiteX73" fmla="*/ 167747 w 215169"/>
                    <a:gd name="connsiteY73" fmla="*/ 171850 h 215198"/>
                    <a:gd name="connsiteX74" fmla="*/ 155532 w 215169"/>
                    <a:gd name="connsiteY74" fmla="*/ 167615 h 215198"/>
                    <a:gd name="connsiteX75" fmla="*/ 147421 w 215169"/>
                    <a:gd name="connsiteY75" fmla="*/ 164779 h 215198"/>
                    <a:gd name="connsiteX76" fmla="*/ 139961 w 215169"/>
                    <a:gd name="connsiteY76" fmla="*/ 169043 h 215198"/>
                    <a:gd name="connsiteX77" fmla="*/ 124957 w 215169"/>
                    <a:gd name="connsiteY77" fmla="*/ 175216 h 215198"/>
                    <a:gd name="connsiteX78" fmla="*/ 116136 w 215169"/>
                    <a:gd name="connsiteY78" fmla="*/ 177419 h 215198"/>
                    <a:gd name="connsiteX79" fmla="*/ 112355 w 215169"/>
                    <a:gd name="connsiteY79" fmla="*/ 185682 h 215198"/>
                    <a:gd name="connsiteX80" fmla="*/ 107590 w 215169"/>
                    <a:gd name="connsiteY80" fmla="*/ 196290 h 215198"/>
                    <a:gd name="connsiteX81" fmla="*/ 106417 w 215169"/>
                    <a:gd name="connsiteY81" fmla="*/ 196290 h 215198"/>
                    <a:gd name="connsiteX82" fmla="*/ 100745 w 215169"/>
                    <a:gd name="connsiteY82" fmla="*/ 184510 h 215198"/>
                    <a:gd name="connsiteX83" fmla="*/ 96897 w 215169"/>
                    <a:gd name="connsiteY83" fmla="*/ 176502 h 215198"/>
                    <a:gd name="connsiteX84" fmla="*/ 88284 w 215169"/>
                    <a:gd name="connsiteY84" fmla="*/ 174346 h 215198"/>
                    <a:gd name="connsiteX85" fmla="*/ 73271 w 215169"/>
                    <a:gd name="connsiteY85" fmla="*/ 168163 h 215198"/>
                    <a:gd name="connsiteX86" fmla="*/ 66161 w 215169"/>
                    <a:gd name="connsiteY86" fmla="*/ 164098 h 215198"/>
                    <a:gd name="connsiteX87" fmla="*/ 58333 w 215169"/>
                    <a:gd name="connsiteY87" fmla="*/ 166509 h 215198"/>
                    <a:gd name="connsiteX88" fmla="*/ 45806 w 215169"/>
                    <a:gd name="connsiteY88" fmla="*/ 170366 h 215198"/>
                    <a:gd name="connsiteX89" fmla="*/ 44218 w 215169"/>
                    <a:gd name="connsiteY89" fmla="*/ 168778 h 215198"/>
                    <a:gd name="connsiteX90" fmla="*/ 48472 w 215169"/>
                    <a:gd name="connsiteY90" fmla="*/ 156582 h 215198"/>
                    <a:gd name="connsiteX91" fmla="*/ 51308 w 215169"/>
                    <a:gd name="connsiteY91" fmla="*/ 148470 h 215198"/>
                    <a:gd name="connsiteX92" fmla="*/ 47054 w 215169"/>
                    <a:gd name="connsiteY92" fmla="*/ 141020 h 215198"/>
                    <a:gd name="connsiteX93" fmla="*/ 40871 w 215169"/>
                    <a:gd name="connsiteY93" fmla="*/ 126007 h 215198"/>
                    <a:gd name="connsiteX94" fmla="*/ 38725 w 215169"/>
                    <a:gd name="connsiteY94" fmla="*/ 117384 h 215198"/>
                    <a:gd name="connsiteX95" fmla="*/ 30717 w 215169"/>
                    <a:gd name="connsiteY95" fmla="*/ 113546 h 215198"/>
                    <a:gd name="connsiteX96" fmla="*/ 18937 w 215169"/>
                    <a:gd name="connsiteY96" fmla="*/ 107873 h 215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</a:cxnLst>
                  <a:rect l="l" t="t" r="r" b="b"/>
                  <a:pathLst>
                    <a:path w="215169" h="215198">
                      <a:moveTo>
                        <a:pt x="30604" y="150370"/>
                      </a:moveTo>
                      <a:lnTo>
                        <a:pt x="22501" y="173779"/>
                      </a:lnTo>
                      <a:lnTo>
                        <a:pt x="40464" y="191790"/>
                      </a:lnTo>
                      <a:lnTo>
                        <a:pt x="63873" y="184585"/>
                      </a:lnTo>
                      <a:cubicBezTo>
                        <a:pt x="70076" y="188207"/>
                        <a:pt x="76760" y="190936"/>
                        <a:pt x="83727" y="192688"/>
                      </a:cubicBezTo>
                      <a:lnTo>
                        <a:pt x="94514" y="215198"/>
                      </a:lnTo>
                      <a:lnTo>
                        <a:pt x="119720" y="215198"/>
                      </a:lnTo>
                      <a:lnTo>
                        <a:pt x="129628" y="193586"/>
                      </a:lnTo>
                      <a:cubicBezTo>
                        <a:pt x="136595" y="191834"/>
                        <a:pt x="143278" y="189106"/>
                        <a:pt x="149482" y="185484"/>
                      </a:cubicBezTo>
                      <a:lnTo>
                        <a:pt x="172881" y="193586"/>
                      </a:lnTo>
                      <a:lnTo>
                        <a:pt x="190844" y="175623"/>
                      </a:lnTo>
                      <a:lnTo>
                        <a:pt x="183668" y="152167"/>
                      </a:lnTo>
                      <a:cubicBezTo>
                        <a:pt x="187285" y="145977"/>
                        <a:pt x="190011" y="139310"/>
                        <a:pt x="191771" y="132360"/>
                      </a:cubicBezTo>
                      <a:lnTo>
                        <a:pt x="214272" y="121554"/>
                      </a:lnTo>
                      <a:lnTo>
                        <a:pt x="215170" y="94543"/>
                      </a:lnTo>
                      <a:lnTo>
                        <a:pt x="192640" y="83784"/>
                      </a:lnTo>
                      <a:cubicBezTo>
                        <a:pt x="190884" y="76819"/>
                        <a:pt x="188156" y="70135"/>
                        <a:pt x="184538" y="63930"/>
                      </a:cubicBezTo>
                      <a:lnTo>
                        <a:pt x="192640" y="40521"/>
                      </a:lnTo>
                      <a:lnTo>
                        <a:pt x="174677" y="22511"/>
                      </a:lnTo>
                      <a:lnTo>
                        <a:pt x="151269" y="30613"/>
                      </a:lnTo>
                      <a:cubicBezTo>
                        <a:pt x="145078" y="26999"/>
                        <a:pt x="138411" y="24271"/>
                        <a:pt x="131462" y="22511"/>
                      </a:cubicBezTo>
                      <a:lnTo>
                        <a:pt x="120665" y="0"/>
                      </a:lnTo>
                      <a:lnTo>
                        <a:pt x="94514" y="0"/>
                      </a:lnTo>
                      <a:lnTo>
                        <a:pt x="83718" y="22511"/>
                      </a:lnTo>
                      <a:cubicBezTo>
                        <a:pt x="76753" y="24267"/>
                        <a:pt x="70069" y="26995"/>
                        <a:pt x="63864" y="30613"/>
                      </a:cubicBezTo>
                      <a:lnTo>
                        <a:pt x="40455" y="22511"/>
                      </a:lnTo>
                      <a:lnTo>
                        <a:pt x="22492" y="40521"/>
                      </a:lnTo>
                      <a:lnTo>
                        <a:pt x="30604" y="63930"/>
                      </a:lnTo>
                      <a:cubicBezTo>
                        <a:pt x="26985" y="70119"/>
                        <a:pt x="24258" y="76787"/>
                        <a:pt x="22501" y="83737"/>
                      </a:cubicBezTo>
                      <a:lnTo>
                        <a:pt x="0" y="94543"/>
                      </a:lnTo>
                      <a:lnTo>
                        <a:pt x="0" y="119757"/>
                      </a:lnTo>
                      <a:lnTo>
                        <a:pt x="22501" y="130564"/>
                      </a:lnTo>
                      <a:cubicBezTo>
                        <a:pt x="24258" y="137513"/>
                        <a:pt x="26985" y="144182"/>
                        <a:pt x="30604" y="150370"/>
                      </a:cubicBezTo>
                      <a:close/>
                      <a:moveTo>
                        <a:pt x="18909" y="106474"/>
                      </a:moveTo>
                      <a:lnTo>
                        <a:pt x="30689" y="100802"/>
                      </a:lnTo>
                      <a:lnTo>
                        <a:pt x="38696" y="96963"/>
                      </a:lnTo>
                      <a:lnTo>
                        <a:pt x="40842" y="88341"/>
                      </a:lnTo>
                      <a:cubicBezTo>
                        <a:pt x="42177" y="83067"/>
                        <a:pt x="44259" y="78011"/>
                        <a:pt x="47026" y="73327"/>
                      </a:cubicBezTo>
                      <a:lnTo>
                        <a:pt x="51280" y="65877"/>
                      </a:lnTo>
                      <a:lnTo>
                        <a:pt x="48444" y="57766"/>
                      </a:lnTo>
                      <a:lnTo>
                        <a:pt x="44208" y="45541"/>
                      </a:lnTo>
                      <a:lnTo>
                        <a:pt x="45475" y="44274"/>
                      </a:lnTo>
                      <a:lnTo>
                        <a:pt x="57699" y="48500"/>
                      </a:lnTo>
                      <a:lnTo>
                        <a:pt x="65811" y="51337"/>
                      </a:lnTo>
                      <a:lnTo>
                        <a:pt x="73261" y="47082"/>
                      </a:lnTo>
                      <a:cubicBezTo>
                        <a:pt x="77946" y="44318"/>
                        <a:pt x="83002" y="42236"/>
                        <a:pt x="88275" y="40899"/>
                      </a:cubicBezTo>
                      <a:lnTo>
                        <a:pt x="96887" y="38744"/>
                      </a:lnTo>
                      <a:lnTo>
                        <a:pt x="100735" y="30736"/>
                      </a:lnTo>
                      <a:lnTo>
                        <a:pt x="106408" y="18956"/>
                      </a:lnTo>
                      <a:lnTo>
                        <a:pt x="108715" y="18956"/>
                      </a:lnTo>
                      <a:lnTo>
                        <a:pt x="114387" y="30736"/>
                      </a:lnTo>
                      <a:lnTo>
                        <a:pt x="118235" y="38744"/>
                      </a:lnTo>
                      <a:lnTo>
                        <a:pt x="126848" y="40899"/>
                      </a:lnTo>
                      <a:cubicBezTo>
                        <a:pt x="132121" y="42236"/>
                        <a:pt x="137177" y="44318"/>
                        <a:pt x="141862" y="47082"/>
                      </a:cubicBezTo>
                      <a:lnTo>
                        <a:pt x="149311" y="51337"/>
                      </a:lnTo>
                      <a:lnTo>
                        <a:pt x="157423" y="48500"/>
                      </a:lnTo>
                      <a:lnTo>
                        <a:pt x="169648" y="44274"/>
                      </a:lnTo>
                      <a:lnTo>
                        <a:pt x="170905" y="45541"/>
                      </a:lnTo>
                      <a:lnTo>
                        <a:pt x="166651" y="57747"/>
                      </a:lnTo>
                      <a:lnTo>
                        <a:pt x="163814" y="65859"/>
                      </a:lnTo>
                      <a:lnTo>
                        <a:pt x="168069" y="73309"/>
                      </a:lnTo>
                      <a:cubicBezTo>
                        <a:pt x="170829" y="77995"/>
                        <a:pt x="172911" y="83050"/>
                        <a:pt x="174252" y="88322"/>
                      </a:cubicBezTo>
                      <a:lnTo>
                        <a:pt x="176398" y="96944"/>
                      </a:lnTo>
                      <a:lnTo>
                        <a:pt x="184406" y="100783"/>
                      </a:lnTo>
                      <a:lnTo>
                        <a:pt x="195751" y="106247"/>
                      </a:lnTo>
                      <a:lnTo>
                        <a:pt x="195647" y="109471"/>
                      </a:lnTo>
                      <a:lnTo>
                        <a:pt x="183470" y="115314"/>
                      </a:lnTo>
                      <a:lnTo>
                        <a:pt x="175462" y="119162"/>
                      </a:lnTo>
                      <a:lnTo>
                        <a:pt x="173306" y="127775"/>
                      </a:lnTo>
                      <a:cubicBezTo>
                        <a:pt x="171977" y="133048"/>
                        <a:pt x="169898" y="138104"/>
                        <a:pt x="167133" y="142788"/>
                      </a:cubicBezTo>
                      <a:lnTo>
                        <a:pt x="163067" y="149898"/>
                      </a:lnTo>
                      <a:lnTo>
                        <a:pt x="165478" y="157726"/>
                      </a:lnTo>
                      <a:lnTo>
                        <a:pt x="169336" y="170262"/>
                      </a:lnTo>
                      <a:lnTo>
                        <a:pt x="167747" y="171850"/>
                      </a:lnTo>
                      <a:lnTo>
                        <a:pt x="155532" y="167615"/>
                      </a:lnTo>
                      <a:lnTo>
                        <a:pt x="147421" y="164779"/>
                      </a:lnTo>
                      <a:lnTo>
                        <a:pt x="139961" y="169043"/>
                      </a:lnTo>
                      <a:cubicBezTo>
                        <a:pt x="135278" y="171802"/>
                        <a:pt x="130226" y="173880"/>
                        <a:pt x="124957" y="175216"/>
                      </a:cubicBezTo>
                      <a:lnTo>
                        <a:pt x="116136" y="177419"/>
                      </a:lnTo>
                      <a:lnTo>
                        <a:pt x="112355" y="185682"/>
                      </a:lnTo>
                      <a:lnTo>
                        <a:pt x="107590" y="196290"/>
                      </a:lnTo>
                      <a:lnTo>
                        <a:pt x="106417" y="196290"/>
                      </a:lnTo>
                      <a:lnTo>
                        <a:pt x="100745" y="184510"/>
                      </a:lnTo>
                      <a:lnTo>
                        <a:pt x="96897" y="176502"/>
                      </a:lnTo>
                      <a:lnTo>
                        <a:pt x="88284" y="174346"/>
                      </a:lnTo>
                      <a:cubicBezTo>
                        <a:pt x="83010" y="173011"/>
                        <a:pt x="77954" y="170930"/>
                        <a:pt x="73271" y="168163"/>
                      </a:cubicBezTo>
                      <a:lnTo>
                        <a:pt x="66161" y="164098"/>
                      </a:lnTo>
                      <a:lnTo>
                        <a:pt x="58333" y="166509"/>
                      </a:lnTo>
                      <a:lnTo>
                        <a:pt x="45806" y="170366"/>
                      </a:lnTo>
                      <a:lnTo>
                        <a:pt x="44218" y="168778"/>
                      </a:lnTo>
                      <a:lnTo>
                        <a:pt x="48472" y="156582"/>
                      </a:lnTo>
                      <a:lnTo>
                        <a:pt x="51308" y="148470"/>
                      </a:lnTo>
                      <a:lnTo>
                        <a:pt x="47054" y="141020"/>
                      </a:lnTo>
                      <a:cubicBezTo>
                        <a:pt x="44290" y="136335"/>
                        <a:pt x="42208" y="131279"/>
                        <a:pt x="40871" y="126007"/>
                      </a:cubicBezTo>
                      <a:lnTo>
                        <a:pt x="38725" y="117384"/>
                      </a:lnTo>
                      <a:lnTo>
                        <a:pt x="30717" y="113546"/>
                      </a:lnTo>
                      <a:lnTo>
                        <a:pt x="18937" y="107873"/>
                      </a:ln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02" name="Freeform: Shape 201">
                  <a:extLst>
                    <a:ext uri="{FF2B5EF4-FFF2-40B4-BE49-F238E27FC236}">
                      <a16:creationId xmlns:a16="http://schemas.microsoft.com/office/drawing/2014/main" id="{CCFA9810-7423-6D10-0D7D-82CF193E5BA7}"/>
                    </a:ext>
                  </a:extLst>
                </p:cNvPr>
                <p:cNvSpPr/>
                <p:nvPr/>
              </p:nvSpPr>
              <p:spPr>
                <a:xfrm>
                  <a:off x="7046493" y="3402391"/>
                  <a:ext cx="215150" cy="214300"/>
                </a:xfrm>
                <a:custGeom>
                  <a:avLst/>
                  <a:gdLst>
                    <a:gd name="connsiteX0" fmla="*/ 30604 w 215151"/>
                    <a:gd name="connsiteY0" fmla="*/ 150370 h 214300"/>
                    <a:gd name="connsiteX1" fmla="*/ 22501 w 215151"/>
                    <a:gd name="connsiteY1" fmla="*/ 173779 h 214300"/>
                    <a:gd name="connsiteX2" fmla="*/ 40464 w 215151"/>
                    <a:gd name="connsiteY2" fmla="*/ 191790 h 214300"/>
                    <a:gd name="connsiteX3" fmla="*/ 63873 w 215151"/>
                    <a:gd name="connsiteY3" fmla="*/ 183687 h 214300"/>
                    <a:gd name="connsiteX4" fmla="*/ 83680 w 215151"/>
                    <a:gd name="connsiteY4" fmla="*/ 191790 h 214300"/>
                    <a:gd name="connsiteX5" fmla="*/ 94477 w 215151"/>
                    <a:gd name="connsiteY5" fmla="*/ 214300 h 214300"/>
                    <a:gd name="connsiteX6" fmla="*/ 119682 w 215151"/>
                    <a:gd name="connsiteY6" fmla="*/ 214300 h 214300"/>
                    <a:gd name="connsiteX7" fmla="*/ 130488 w 215151"/>
                    <a:gd name="connsiteY7" fmla="*/ 192688 h 214300"/>
                    <a:gd name="connsiteX8" fmla="*/ 150342 w 215151"/>
                    <a:gd name="connsiteY8" fmla="*/ 184585 h 214300"/>
                    <a:gd name="connsiteX9" fmla="*/ 173741 w 215151"/>
                    <a:gd name="connsiteY9" fmla="*/ 192688 h 214300"/>
                    <a:gd name="connsiteX10" fmla="*/ 191752 w 215151"/>
                    <a:gd name="connsiteY10" fmla="*/ 174677 h 214300"/>
                    <a:gd name="connsiteX11" fmla="*/ 183649 w 215151"/>
                    <a:gd name="connsiteY11" fmla="*/ 151269 h 214300"/>
                    <a:gd name="connsiteX12" fmla="*/ 192650 w 215151"/>
                    <a:gd name="connsiteY12" fmla="*/ 131462 h 214300"/>
                    <a:gd name="connsiteX13" fmla="*/ 215151 w 215151"/>
                    <a:gd name="connsiteY13" fmla="*/ 120656 h 214300"/>
                    <a:gd name="connsiteX14" fmla="*/ 215151 w 215151"/>
                    <a:gd name="connsiteY14" fmla="*/ 93645 h 214300"/>
                    <a:gd name="connsiteX15" fmla="*/ 192650 w 215151"/>
                    <a:gd name="connsiteY15" fmla="*/ 82838 h 214300"/>
                    <a:gd name="connsiteX16" fmla="*/ 184548 w 215151"/>
                    <a:gd name="connsiteY16" fmla="*/ 63032 h 214300"/>
                    <a:gd name="connsiteX17" fmla="*/ 192650 w 215151"/>
                    <a:gd name="connsiteY17" fmla="*/ 39613 h 214300"/>
                    <a:gd name="connsiteX18" fmla="*/ 174687 w 215151"/>
                    <a:gd name="connsiteY18" fmla="*/ 21650 h 214300"/>
                    <a:gd name="connsiteX19" fmla="*/ 151278 w 215151"/>
                    <a:gd name="connsiteY19" fmla="*/ 29753 h 214300"/>
                    <a:gd name="connsiteX20" fmla="*/ 131471 w 215151"/>
                    <a:gd name="connsiteY20" fmla="*/ 21650 h 214300"/>
                    <a:gd name="connsiteX21" fmla="*/ 120627 w 215151"/>
                    <a:gd name="connsiteY21" fmla="*/ 0 h 214300"/>
                    <a:gd name="connsiteX22" fmla="*/ 95422 w 215151"/>
                    <a:gd name="connsiteY22" fmla="*/ 0 h 214300"/>
                    <a:gd name="connsiteX23" fmla="*/ 84616 w 215151"/>
                    <a:gd name="connsiteY23" fmla="*/ 22511 h 214300"/>
                    <a:gd name="connsiteX24" fmla="*/ 64762 w 215151"/>
                    <a:gd name="connsiteY24" fmla="*/ 30613 h 214300"/>
                    <a:gd name="connsiteX25" fmla="*/ 41362 w 215151"/>
                    <a:gd name="connsiteY25" fmla="*/ 22511 h 214300"/>
                    <a:gd name="connsiteX26" fmla="*/ 23399 w 215151"/>
                    <a:gd name="connsiteY26" fmla="*/ 40521 h 214300"/>
                    <a:gd name="connsiteX27" fmla="*/ 30604 w 215151"/>
                    <a:gd name="connsiteY27" fmla="*/ 63930 h 214300"/>
                    <a:gd name="connsiteX28" fmla="*/ 22501 w 215151"/>
                    <a:gd name="connsiteY28" fmla="*/ 83737 h 214300"/>
                    <a:gd name="connsiteX29" fmla="*/ 0 w 215151"/>
                    <a:gd name="connsiteY29" fmla="*/ 94543 h 214300"/>
                    <a:gd name="connsiteX30" fmla="*/ 0 w 215151"/>
                    <a:gd name="connsiteY30" fmla="*/ 119757 h 214300"/>
                    <a:gd name="connsiteX31" fmla="*/ 22501 w 215151"/>
                    <a:gd name="connsiteY31" fmla="*/ 130564 h 214300"/>
                    <a:gd name="connsiteX32" fmla="*/ 30604 w 215151"/>
                    <a:gd name="connsiteY32" fmla="*/ 150370 h 214300"/>
                    <a:gd name="connsiteX33" fmla="*/ 18909 w 215151"/>
                    <a:gd name="connsiteY33" fmla="*/ 106436 h 214300"/>
                    <a:gd name="connsiteX34" fmla="*/ 30689 w 215151"/>
                    <a:gd name="connsiteY34" fmla="*/ 100764 h 214300"/>
                    <a:gd name="connsiteX35" fmla="*/ 38696 w 215151"/>
                    <a:gd name="connsiteY35" fmla="*/ 96925 h 214300"/>
                    <a:gd name="connsiteX36" fmla="*/ 40842 w 215151"/>
                    <a:gd name="connsiteY36" fmla="*/ 88303 h 214300"/>
                    <a:gd name="connsiteX37" fmla="*/ 47026 w 215151"/>
                    <a:gd name="connsiteY37" fmla="*/ 73290 h 214300"/>
                    <a:gd name="connsiteX38" fmla="*/ 51081 w 215151"/>
                    <a:gd name="connsiteY38" fmla="*/ 66180 h 214300"/>
                    <a:gd name="connsiteX39" fmla="*/ 48680 w 215151"/>
                    <a:gd name="connsiteY39" fmla="*/ 58352 h 214300"/>
                    <a:gd name="connsiteX40" fmla="*/ 44823 w 215151"/>
                    <a:gd name="connsiteY40" fmla="*/ 45815 h 214300"/>
                    <a:gd name="connsiteX41" fmla="*/ 46411 w 215151"/>
                    <a:gd name="connsiteY41" fmla="*/ 44237 h 214300"/>
                    <a:gd name="connsiteX42" fmla="*/ 58626 w 215151"/>
                    <a:gd name="connsiteY42" fmla="*/ 48463 h 214300"/>
                    <a:gd name="connsiteX43" fmla="*/ 66738 w 215151"/>
                    <a:gd name="connsiteY43" fmla="*/ 51299 h 214300"/>
                    <a:gd name="connsiteX44" fmla="*/ 74197 w 215151"/>
                    <a:gd name="connsiteY44" fmla="*/ 47045 h 214300"/>
                    <a:gd name="connsiteX45" fmla="*/ 89201 w 215151"/>
                    <a:gd name="connsiteY45" fmla="*/ 40861 h 214300"/>
                    <a:gd name="connsiteX46" fmla="*/ 97823 w 215151"/>
                    <a:gd name="connsiteY46" fmla="*/ 38706 h 214300"/>
                    <a:gd name="connsiteX47" fmla="*/ 101662 w 215151"/>
                    <a:gd name="connsiteY47" fmla="*/ 30698 h 214300"/>
                    <a:gd name="connsiteX48" fmla="*/ 107334 w 215151"/>
                    <a:gd name="connsiteY48" fmla="*/ 18918 h 214300"/>
                    <a:gd name="connsiteX49" fmla="*/ 108961 w 215151"/>
                    <a:gd name="connsiteY49" fmla="*/ 18918 h 214300"/>
                    <a:gd name="connsiteX50" fmla="*/ 114539 w 215151"/>
                    <a:gd name="connsiteY50" fmla="*/ 30074 h 214300"/>
                    <a:gd name="connsiteX51" fmla="*/ 118415 w 215151"/>
                    <a:gd name="connsiteY51" fmla="*/ 37817 h 214300"/>
                    <a:gd name="connsiteX52" fmla="*/ 126848 w 215151"/>
                    <a:gd name="connsiteY52" fmla="*/ 39925 h 214300"/>
                    <a:gd name="connsiteX53" fmla="*/ 141862 w 215151"/>
                    <a:gd name="connsiteY53" fmla="*/ 46099 h 214300"/>
                    <a:gd name="connsiteX54" fmla="*/ 149311 w 215151"/>
                    <a:gd name="connsiteY54" fmla="*/ 50363 h 214300"/>
                    <a:gd name="connsiteX55" fmla="*/ 157423 w 215151"/>
                    <a:gd name="connsiteY55" fmla="*/ 47527 h 214300"/>
                    <a:gd name="connsiteX56" fmla="*/ 169648 w 215151"/>
                    <a:gd name="connsiteY56" fmla="*/ 43291 h 214300"/>
                    <a:gd name="connsiteX57" fmla="*/ 170905 w 215151"/>
                    <a:gd name="connsiteY57" fmla="*/ 44558 h 214300"/>
                    <a:gd name="connsiteX58" fmla="*/ 166632 w 215151"/>
                    <a:gd name="connsiteY58" fmla="*/ 56849 h 214300"/>
                    <a:gd name="connsiteX59" fmla="*/ 163795 w 215151"/>
                    <a:gd name="connsiteY59" fmla="*/ 64951 h 214300"/>
                    <a:gd name="connsiteX60" fmla="*/ 168050 w 215151"/>
                    <a:gd name="connsiteY60" fmla="*/ 72410 h 214300"/>
                    <a:gd name="connsiteX61" fmla="*/ 174233 w 215151"/>
                    <a:gd name="connsiteY61" fmla="*/ 87424 h 214300"/>
                    <a:gd name="connsiteX62" fmla="*/ 176379 w 215151"/>
                    <a:gd name="connsiteY62" fmla="*/ 96037 h 214300"/>
                    <a:gd name="connsiteX63" fmla="*/ 184387 w 215151"/>
                    <a:gd name="connsiteY63" fmla="*/ 99884 h 214300"/>
                    <a:gd name="connsiteX64" fmla="*/ 196167 w 215151"/>
                    <a:gd name="connsiteY64" fmla="*/ 105557 h 214300"/>
                    <a:gd name="connsiteX65" fmla="*/ 196167 w 215151"/>
                    <a:gd name="connsiteY65" fmla="*/ 108724 h 214300"/>
                    <a:gd name="connsiteX66" fmla="*/ 184387 w 215151"/>
                    <a:gd name="connsiteY66" fmla="*/ 114397 h 214300"/>
                    <a:gd name="connsiteX67" fmla="*/ 176379 w 215151"/>
                    <a:gd name="connsiteY67" fmla="*/ 118235 h 214300"/>
                    <a:gd name="connsiteX68" fmla="*/ 174233 w 215151"/>
                    <a:gd name="connsiteY68" fmla="*/ 126858 h 214300"/>
                    <a:gd name="connsiteX69" fmla="*/ 167152 w 215151"/>
                    <a:gd name="connsiteY69" fmla="*/ 141871 h 214300"/>
                    <a:gd name="connsiteX70" fmla="*/ 162897 w 215151"/>
                    <a:gd name="connsiteY70" fmla="*/ 149321 h 214300"/>
                    <a:gd name="connsiteX71" fmla="*/ 165734 w 215151"/>
                    <a:gd name="connsiteY71" fmla="*/ 157433 h 214300"/>
                    <a:gd name="connsiteX72" fmla="*/ 169960 w 215151"/>
                    <a:gd name="connsiteY72" fmla="*/ 169657 h 214300"/>
                    <a:gd name="connsiteX73" fmla="*/ 168693 w 215151"/>
                    <a:gd name="connsiteY73" fmla="*/ 170924 h 214300"/>
                    <a:gd name="connsiteX74" fmla="*/ 156478 w 215151"/>
                    <a:gd name="connsiteY74" fmla="*/ 166698 h 214300"/>
                    <a:gd name="connsiteX75" fmla="*/ 148366 w 215151"/>
                    <a:gd name="connsiteY75" fmla="*/ 163862 h 214300"/>
                    <a:gd name="connsiteX76" fmla="*/ 140907 w 215151"/>
                    <a:gd name="connsiteY76" fmla="*/ 168116 h 214300"/>
                    <a:gd name="connsiteX77" fmla="*/ 125903 w 215151"/>
                    <a:gd name="connsiteY77" fmla="*/ 174299 h 214300"/>
                    <a:gd name="connsiteX78" fmla="*/ 117460 w 215151"/>
                    <a:gd name="connsiteY78" fmla="*/ 176407 h 214300"/>
                    <a:gd name="connsiteX79" fmla="*/ 113574 w 215151"/>
                    <a:gd name="connsiteY79" fmla="*/ 184188 h 214300"/>
                    <a:gd name="connsiteX80" fmla="*/ 107996 w 215151"/>
                    <a:gd name="connsiteY80" fmla="*/ 195344 h 214300"/>
                    <a:gd name="connsiteX81" fmla="*/ 106380 w 215151"/>
                    <a:gd name="connsiteY81" fmla="*/ 195344 h 214300"/>
                    <a:gd name="connsiteX82" fmla="*/ 100707 w 215151"/>
                    <a:gd name="connsiteY82" fmla="*/ 183555 h 214300"/>
                    <a:gd name="connsiteX83" fmla="*/ 96859 w 215151"/>
                    <a:gd name="connsiteY83" fmla="*/ 175547 h 214300"/>
                    <a:gd name="connsiteX84" fmla="*/ 88246 w 215151"/>
                    <a:gd name="connsiteY84" fmla="*/ 173392 h 214300"/>
                    <a:gd name="connsiteX85" fmla="*/ 73233 w 215151"/>
                    <a:gd name="connsiteY85" fmla="*/ 167218 h 214300"/>
                    <a:gd name="connsiteX86" fmla="*/ 65783 w 215151"/>
                    <a:gd name="connsiteY86" fmla="*/ 162963 h 214300"/>
                    <a:gd name="connsiteX87" fmla="*/ 57671 w 215151"/>
                    <a:gd name="connsiteY87" fmla="*/ 165800 h 214300"/>
                    <a:gd name="connsiteX88" fmla="*/ 45447 w 215151"/>
                    <a:gd name="connsiteY88" fmla="*/ 170026 h 214300"/>
                    <a:gd name="connsiteX89" fmla="*/ 44189 w 215151"/>
                    <a:gd name="connsiteY89" fmla="*/ 168759 h 214300"/>
                    <a:gd name="connsiteX90" fmla="*/ 48415 w 215151"/>
                    <a:gd name="connsiteY90" fmla="*/ 156535 h 214300"/>
                    <a:gd name="connsiteX91" fmla="*/ 51252 w 215151"/>
                    <a:gd name="connsiteY91" fmla="*/ 148423 h 214300"/>
                    <a:gd name="connsiteX92" fmla="*/ 46997 w 215151"/>
                    <a:gd name="connsiteY92" fmla="*/ 140973 h 214300"/>
                    <a:gd name="connsiteX93" fmla="*/ 40814 w 215151"/>
                    <a:gd name="connsiteY93" fmla="*/ 125959 h 214300"/>
                    <a:gd name="connsiteX94" fmla="*/ 38668 w 215151"/>
                    <a:gd name="connsiteY94" fmla="*/ 117337 h 214300"/>
                    <a:gd name="connsiteX95" fmla="*/ 30660 w 215151"/>
                    <a:gd name="connsiteY95" fmla="*/ 113499 h 214300"/>
                    <a:gd name="connsiteX96" fmla="*/ 18880 w 215151"/>
                    <a:gd name="connsiteY96" fmla="*/ 107826 h 2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</a:cxnLst>
                  <a:rect l="l" t="t" r="r" b="b"/>
                  <a:pathLst>
                    <a:path w="215151" h="214300">
                      <a:moveTo>
                        <a:pt x="30604" y="150370"/>
                      </a:moveTo>
                      <a:lnTo>
                        <a:pt x="22501" y="173779"/>
                      </a:lnTo>
                      <a:lnTo>
                        <a:pt x="40464" y="191790"/>
                      </a:lnTo>
                      <a:lnTo>
                        <a:pt x="63873" y="183687"/>
                      </a:lnTo>
                      <a:cubicBezTo>
                        <a:pt x="70064" y="187302"/>
                        <a:pt x="76731" y="190029"/>
                        <a:pt x="83680" y="191790"/>
                      </a:cubicBezTo>
                      <a:lnTo>
                        <a:pt x="94477" y="214300"/>
                      </a:lnTo>
                      <a:lnTo>
                        <a:pt x="119682" y="214300"/>
                      </a:lnTo>
                      <a:lnTo>
                        <a:pt x="130488" y="192688"/>
                      </a:lnTo>
                      <a:cubicBezTo>
                        <a:pt x="137453" y="190931"/>
                        <a:pt x="144137" y="188204"/>
                        <a:pt x="150342" y="184585"/>
                      </a:cubicBezTo>
                      <a:lnTo>
                        <a:pt x="173741" y="192688"/>
                      </a:lnTo>
                      <a:lnTo>
                        <a:pt x="191752" y="174677"/>
                      </a:lnTo>
                      <a:lnTo>
                        <a:pt x="183649" y="151269"/>
                      </a:lnTo>
                      <a:cubicBezTo>
                        <a:pt x="187548" y="145113"/>
                        <a:pt x="190578" y="138448"/>
                        <a:pt x="192650" y="131462"/>
                      </a:cubicBezTo>
                      <a:lnTo>
                        <a:pt x="215151" y="120656"/>
                      </a:lnTo>
                      <a:lnTo>
                        <a:pt x="215151" y="93645"/>
                      </a:lnTo>
                      <a:lnTo>
                        <a:pt x="192650" y="82838"/>
                      </a:lnTo>
                      <a:cubicBezTo>
                        <a:pt x="190890" y="75889"/>
                        <a:pt x="188164" y="69221"/>
                        <a:pt x="184548" y="63032"/>
                      </a:cubicBezTo>
                      <a:lnTo>
                        <a:pt x="192650" y="39613"/>
                      </a:lnTo>
                      <a:lnTo>
                        <a:pt x="174687" y="21650"/>
                      </a:lnTo>
                      <a:lnTo>
                        <a:pt x="151278" y="29753"/>
                      </a:lnTo>
                      <a:cubicBezTo>
                        <a:pt x="145089" y="26134"/>
                        <a:pt x="138421" y="23407"/>
                        <a:pt x="131471" y="21650"/>
                      </a:cubicBezTo>
                      <a:lnTo>
                        <a:pt x="120627" y="0"/>
                      </a:lnTo>
                      <a:lnTo>
                        <a:pt x="95422" y="0"/>
                      </a:lnTo>
                      <a:lnTo>
                        <a:pt x="84616" y="22511"/>
                      </a:lnTo>
                      <a:cubicBezTo>
                        <a:pt x="77649" y="24263"/>
                        <a:pt x="70965" y="26991"/>
                        <a:pt x="64762" y="30613"/>
                      </a:cubicBezTo>
                      <a:lnTo>
                        <a:pt x="41362" y="22511"/>
                      </a:lnTo>
                      <a:lnTo>
                        <a:pt x="23399" y="40521"/>
                      </a:lnTo>
                      <a:lnTo>
                        <a:pt x="30604" y="63930"/>
                      </a:lnTo>
                      <a:cubicBezTo>
                        <a:pt x="26989" y="70121"/>
                        <a:pt x="24262" y="76788"/>
                        <a:pt x="22501" y="83737"/>
                      </a:cubicBezTo>
                      <a:lnTo>
                        <a:pt x="0" y="94543"/>
                      </a:lnTo>
                      <a:lnTo>
                        <a:pt x="0" y="119757"/>
                      </a:lnTo>
                      <a:lnTo>
                        <a:pt x="22501" y="130564"/>
                      </a:lnTo>
                      <a:cubicBezTo>
                        <a:pt x="24263" y="137512"/>
                        <a:pt x="26991" y="144179"/>
                        <a:pt x="30604" y="150370"/>
                      </a:cubicBezTo>
                      <a:close/>
                      <a:moveTo>
                        <a:pt x="18909" y="106436"/>
                      </a:moveTo>
                      <a:lnTo>
                        <a:pt x="30689" y="100764"/>
                      </a:lnTo>
                      <a:lnTo>
                        <a:pt x="38696" y="96925"/>
                      </a:lnTo>
                      <a:lnTo>
                        <a:pt x="40842" y="88303"/>
                      </a:lnTo>
                      <a:cubicBezTo>
                        <a:pt x="42181" y="83030"/>
                        <a:pt x="44263" y="77976"/>
                        <a:pt x="47026" y="73290"/>
                      </a:cubicBezTo>
                      <a:lnTo>
                        <a:pt x="51081" y="66180"/>
                      </a:lnTo>
                      <a:lnTo>
                        <a:pt x="48680" y="58352"/>
                      </a:lnTo>
                      <a:lnTo>
                        <a:pt x="44823" y="45815"/>
                      </a:lnTo>
                      <a:lnTo>
                        <a:pt x="46411" y="44237"/>
                      </a:lnTo>
                      <a:lnTo>
                        <a:pt x="58626" y="48463"/>
                      </a:lnTo>
                      <a:lnTo>
                        <a:pt x="66738" y="51299"/>
                      </a:lnTo>
                      <a:lnTo>
                        <a:pt x="74197" y="47045"/>
                      </a:lnTo>
                      <a:cubicBezTo>
                        <a:pt x="78878" y="44278"/>
                        <a:pt x="83930" y="42196"/>
                        <a:pt x="89201" y="40861"/>
                      </a:cubicBezTo>
                      <a:lnTo>
                        <a:pt x="97823" y="38706"/>
                      </a:lnTo>
                      <a:lnTo>
                        <a:pt x="101662" y="30698"/>
                      </a:lnTo>
                      <a:lnTo>
                        <a:pt x="107334" y="18918"/>
                      </a:lnTo>
                      <a:lnTo>
                        <a:pt x="108961" y="18918"/>
                      </a:lnTo>
                      <a:lnTo>
                        <a:pt x="114539" y="30074"/>
                      </a:lnTo>
                      <a:lnTo>
                        <a:pt x="118415" y="37817"/>
                      </a:lnTo>
                      <a:lnTo>
                        <a:pt x="126848" y="39925"/>
                      </a:lnTo>
                      <a:cubicBezTo>
                        <a:pt x="132120" y="41260"/>
                        <a:pt x="137175" y="43339"/>
                        <a:pt x="141862" y="46099"/>
                      </a:cubicBezTo>
                      <a:lnTo>
                        <a:pt x="149311" y="50363"/>
                      </a:lnTo>
                      <a:lnTo>
                        <a:pt x="157423" y="47527"/>
                      </a:lnTo>
                      <a:lnTo>
                        <a:pt x="169648" y="43291"/>
                      </a:lnTo>
                      <a:lnTo>
                        <a:pt x="170905" y="44558"/>
                      </a:lnTo>
                      <a:lnTo>
                        <a:pt x="166632" y="56849"/>
                      </a:lnTo>
                      <a:lnTo>
                        <a:pt x="163795" y="64951"/>
                      </a:lnTo>
                      <a:lnTo>
                        <a:pt x="168050" y="72410"/>
                      </a:lnTo>
                      <a:cubicBezTo>
                        <a:pt x="170814" y="77096"/>
                        <a:pt x="172896" y="82151"/>
                        <a:pt x="174233" y="87424"/>
                      </a:cubicBezTo>
                      <a:lnTo>
                        <a:pt x="176379" y="96037"/>
                      </a:lnTo>
                      <a:lnTo>
                        <a:pt x="184387" y="99884"/>
                      </a:lnTo>
                      <a:lnTo>
                        <a:pt x="196167" y="105557"/>
                      </a:lnTo>
                      <a:lnTo>
                        <a:pt x="196167" y="108724"/>
                      </a:lnTo>
                      <a:lnTo>
                        <a:pt x="184387" y="114397"/>
                      </a:lnTo>
                      <a:lnTo>
                        <a:pt x="176379" y="118235"/>
                      </a:lnTo>
                      <a:lnTo>
                        <a:pt x="174233" y="126858"/>
                      </a:lnTo>
                      <a:cubicBezTo>
                        <a:pt x="172532" y="132147"/>
                        <a:pt x="170152" y="137194"/>
                        <a:pt x="167152" y="141871"/>
                      </a:cubicBezTo>
                      <a:lnTo>
                        <a:pt x="162897" y="149321"/>
                      </a:lnTo>
                      <a:lnTo>
                        <a:pt x="165734" y="157433"/>
                      </a:lnTo>
                      <a:lnTo>
                        <a:pt x="169960" y="169657"/>
                      </a:lnTo>
                      <a:lnTo>
                        <a:pt x="168693" y="170924"/>
                      </a:lnTo>
                      <a:lnTo>
                        <a:pt x="156478" y="166698"/>
                      </a:lnTo>
                      <a:lnTo>
                        <a:pt x="148366" y="163862"/>
                      </a:lnTo>
                      <a:lnTo>
                        <a:pt x="140907" y="168116"/>
                      </a:lnTo>
                      <a:cubicBezTo>
                        <a:pt x="136226" y="170882"/>
                        <a:pt x="131173" y="172964"/>
                        <a:pt x="125903" y="174299"/>
                      </a:cubicBezTo>
                      <a:lnTo>
                        <a:pt x="117460" y="176407"/>
                      </a:lnTo>
                      <a:lnTo>
                        <a:pt x="113574" y="184188"/>
                      </a:lnTo>
                      <a:lnTo>
                        <a:pt x="107996" y="195344"/>
                      </a:lnTo>
                      <a:lnTo>
                        <a:pt x="106380" y="195344"/>
                      </a:lnTo>
                      <a:lnTo>
                        <a:pt x="100707" y="183555"/>
                      </a:lnTo>
                      <a:lnTo>
                        <a:pt x="96859" y="175547"/>
                      </a:lnTo>
                      <a:lnTo>
                        <a:pt x="88246" y="173392"/>
                      </a:lnTo>
                      <a:cubicBezTo>
                        <a:pt x="82973" y="172060"/>
                        <a:pt x="77917" y="169981"/>
                        <a:pt x="73233" y="167218"/>
                      </a:cubicBezTo>
                      <a:lnTo>
                        <a:pt x="65783" y="162963"/>
                      </a:lnTo>
                      <a:lnTo>
                        <a:pt x="57671" y="165800"/>
                      </a:lnTo>
                      <a:lnTo>
                        <a:pt x="45447" y="170026"/>
                      </a:lnTo>
                      <a:lnTo>
                        <a:pt x="44189" y="168759"/>
                      </a:lnTo>
                      <a:lnTo>
                        <a:pt x="48415" y="156535"/>
                      </a:lnTo>
                      <a:lnTo>
                        <a:pt x="51252" y="148423"/>
                      </a:lnTo>
                      <a:lnTo>
                        <a:pt x="46997" y="140973"/>
                      </a:lnTo>
                      <a:cubicBezTo>
                        <a:pt x="44237" y="136286"/>
                        <a:pt x="42155" y="131231"/>
                        <a:pt x="40814" y="125959"/>
                      </a:cubicBezTo>
                      <a:lnTo>
                        <a:pt x="38668" y="117337"/>
                      </a:lnTo>
                      <a:lnTo>
                        <a:pt x="30660" y="113499"/>
                      </a:lnTo>
                      <a:lnTo>
                        <a:pt x="18880" y="107826"/>
                      </a:ln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03" name="Freeform: Shape 202">
                  <a:extLst>
                    <a:ext uri="{FF2B5EF4-FFF2-40B4-BE49-F238E27FC236}">
                      <a16:creationId xmlns:a16="http://schemas.microsoft.com/office/drawing/2014/main" id="{C20568F1-3183-F812-2046-1140C852766A}"/>
                    </a:ext>
                  </a:extLst>
                </p:cNvPr>
                <p:cNvSpPr/>
                <p:nvPr/>
              </p:nvSpPr>
              <p:spPr>
                <a:xfrm>
                  <a:off x="6706086" y="3211666"/>
                  <a:ext cx="643202" cy="763428"/>
                </a:xfrm>
                <a:custGeom>
                  <a:avLst/>
                  <a:gdLst>
                    <a:gd name="connsiteX0" fmla="*/ 111778 w 643202"/>
                    <a:gd name="connsiteY0" fmla="*/ 524168 h 763427"/>
                    <a:gd name="connsiteX1" fmla="*/ 111778 w 643202"/>
                    <a:gd name="connsiteY1" fmla="*/ 763427 h 763427"/>
                    <a:gd name="connsiteX2" fmla="*/ 410534 w 643202"/>
                    <a:gd name="connsiteY2" fmla="*/ 763427 h 763427"/>
                    <a:gd name="connsiteX3" fmla="*/ 410534 w 643202"/>
                    <a:gd name="connsiteY3" fmla="*/ 649976 h 763427"/>
                    <a:gd name="connsiteX4" fmla="*/ 456859 w 643202"/>
                    <a:gd name="connsiteY4" fmla="*/ 649976 h 763427"/>
                    <a:gd name="connsiteX5" fmla="*/ 536275 w 643202"/>
                    <a:gd name="connsiteY5" fmla="*/ 616886 h 763427"/>
                    <a:gd name="connsiteX6" fmla="*/ 568420 w 643202"/>
                    <a:gd name="connsiteY6" fmla="*/ 536525 h 763427"/>
                    <a:gd name="connsiteX7" fmla="*/ 568420 w 643202"/>
                    <a:gd name="connsiteY7" fmla="*/ 479799 h 763427"/>
                    <a:gd name="connsiteX8" fmla="*/ 610019 w 643202"/>
                    <a:gd name="connsiteY8" fmla="*/ 479799 h 763427"/>
                    <a:gd name="connsiteX9" fmla="*/ 633655 w 643202"/>
                    <a:gd name="connsiteY9" fmla="*/ 413619 h 763427"/>
                    <a:gd name="connsiteX10" fmla="*/ 568420 w 643202"/>
                    <a:gd name="connsiteY10" fmla="*/ 300168 h 763427"/>
                    <a:gd name="connsiteX11" fmla="*/ 568420 w 643202"/>
                    <a:gd name="connsiteY11" fmla="*/ 295440 h 763427"/>
                    <a:gd name="connsiteX12" fmla="*/ 295436 w 643202"/>
                    <a:gd name="connsiteY12" fmla="*/ 222 h 763427"/>
                    <a:gd name="connsiteX13" fmla="*/ 218 w 643202"/>
                    <a:gd name="connsiteY13" fmla="*/ 273205 h 763427"/>
                    <a:gd name="connsiteX14" fmla="*/ 218 w 643202"/>
                    <a:gd name="connsiteY14" fmla="*/ 295440 h 763427"/>
                    <a:gd name="connsiteX15" fmla="*/ 111778 w 643202"/>
                    <a:gd name="connsiteY15" fmla="*/ 524168 h 763427"/>
                    <a:gd name="connsiteX16" fmla="*/ 148801 w 643202"/>
                    <a:gd name="connsiteY16" fmla="*/ 56266 h 763427"/>
                    <a:gd name="connsiteX17" fmla="*/ 512534 w 643202"/>
                    <a:gd name="connsiteY17" fmla="*/ 148913 h 763427"/>
                    <a:gd name="connsiteX18" fmla="*/ 549559 w 643202"/>
                    <a:gd name="connsiteY18" fmla="*/ 294627 h 763427"/>
                    <a:gd name="connsiteX19" fmla="*/ 549559 w 643202"/>
                    <a:gd name="connsiteY19" fmla="*/ 305084 h 763427"/>
                    <a:gd name="connsiteX20" fmla="*/ 552074 w 643202"/>
                    <a:gd name="connsiteY20" fmla="*/ 309461 h 763427"/>
                    <a:gd name="connsiteX21" fmla="*/ 617308 w 643202"/>
                    <a:gd name="connsiteY21" fmla="*/ 422912 h 763427"/>
                    <a:gd name="connsiteX22" fmla="*/ 617563 w 643202"/>
                    <a:gd name="connsiteY22" fmla="*/ 423347 h 763427"/>
                    <a:gd name="connsiteX23" fmla="*/ 617838 w 643202"/>
                    <a:gd name="connsiteY23" fmla="*/ 423773 h 763427"/>
                    <a:gd name="connsiteX24" fmla="*/ 622621 w 643202"/>
                    <a:gd name="connsiteY24" fmla="*/ 450349 h 763427"/>
                    <a:gd name="connsiteX25" fmla="*/ 608780 w 643202"/>
                    <a:gd name="connsiteY25" fmla="*/ 460749 h 763427"/>
                    <a:gd name="connsiteX26" fmla="*/ 549511 w 643202"/>
                    <a:gd name="connsiteY26" fmla="*/ 460749 h 763427"/>
                    <a:gd name="connsiteX27" fmla="*/ 549511 w 643202"/>
                    <a:gd name="connsiteY27" fmla="*/ 536383 h 763427"/>
                    <a:gd name="connsiteX28" fmla="*/ 522898 w 643202"/>
                    <a:gd name="connsiteY28" fmla="*/ 603404 h 763427"/>
                    <a:gd name="connsiteX29" fmla="*/ 456859 w 643202"/>
                    <a:gd name="connsiteY29" fmla="*/ 631039 h 763427"/>
                    <a:gd name="connsiteX30" fmla="*/ 391625 w 643202"/>
                    <a:gd name="connsiteY30" fmla="*/ 631039 h 763427"/>
                    <a:gd name="connsiteX31" fmla="*/ 391625 w 643202"/>
                    <a:gd name="connsiteY31" fmla="*/ 744490 h 763427"/>
                    <a:gd name="connsiteX32" fmla="*/ 130687 w 643202"/>
                    <a:gd name="connsiteY32" fmla="*/ 744490 h 763427"/>
                    <a:gd name="connsiteX33" fmla="*/ 130687 w 643202"/>
                    <a:gd name="connsiteY33" fmla="*/ 514893 h 763427"/>
                    <a:gd name="connsiteX34" fmla="*/ 123350 w 643202"/>
                    <a:gd name="connsiteY34" fmla="*/ 509221 h 763427"/>
                    <a:gd name="connsiteX35" fmla="*/ 19126 w 643202"/>
                    <a:gd name="connsiteY35" fmla="*/ 295308 h 763427"/>
                    <a:gd name="connsiteX36" fmla="*/ 19126 w 643202"/>
                    <a:gd name="connsiteY36" fmla="*/ 294968 h 763427"/>
                    <a:gd name="connsiteX37" fmla="*/ 19126 w 643202"/>
                    <a:gd name="connsiteY37" fmla="*/ 294627 h 763427"/>
                    <a:gd name="connsiteX38" fmla="*/ 148811 w 643202"/>
                    <a:gd name="connsiteY38" fmla="*/ 56266 h 763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643202" h="763427">
                      <a:moveTo>
                        <a:pt x="111778" y="524168"/>
                      </a:moveTo>
                      <a:lnTo>
                        <a:pt x="111778" y="763427"/>
                      </a:lnTo>
                      <a:lnTo>
                        <a:pt x="410534" y="763427"/>
                      </a:lnTo>
                      <a:lnTo>
                        <a:pt x="410534" y="649976"/>
                      </a:lnTo>
                      <a:lnTo>
                        <a:pt x="456859" y="649976"/>
                      </a:lnTo>
                      <a:cubicBezTo>
                        <a:pt x="486674" y="649922"/>
                        <a:pt x="515243" y="638017"/>
                        <a:pt x="536275" y="616886"/>
                      </a:cubicBezTo>
                      <a:cubicBezTo>
                        <a:pt x="557015" y="595287"/>
                        <a:pt x="568543" y="566469"/>
                        <a:pt x="568420" y="536525"/>
                      </a:cubicBezTo>
                      <a:lnTo>
                        <a:pt x="568420" y="479799"/>
                      </a:lnTo>
                      <a:lnTo>
                        <a:pt x="610019" y="479799"/>
                      </a:lnTo>
                      <a:cubicBezTo>
                        <a:pt x="634600" y="476963"/>
                        <a:pt x="656345" y="448600"/>
                        <a:pt x="633655" y="413619"/>
                      </a:cubicBezTo>
                      <a:lnTo>
                        <a:pt x="568420" y="300168"/>
                      </a:lnTo>
                      <a:lnTo>
                        <a:pt x="568420" y="295440"/>
                      </a:lnTo>
                      <a:cubicBezTo>
                        <a:pt x="574561" y="138535"/>
                        <a:pt x="452341" y="6362"/>
                        <a:pt x="295436" y="222"/>
                      </a:cubicBezTo>
                      <a:cubicBezTo>
                        <a:pt x="138532" y="-5919"/>
                        <a:pt x="6358" y="116301"/>
                        <a:pt x="218" y="273205"/>
                      </a:cubicBezTo>
                      <a:cubicBezTo>
                        <a:pt x="-73" y="280614"/>
                        <a:pt x="-73" y="288031"/>
                        <a:pt x="218" y="295440"/>
                      </a:cubicBezTo>
                      <a:cubicBezTo>
                        <a:pt x="-108" y="384865"/>
                        <a:pt x="41108" y="469371"/>
                        <a:pt x="111778" y="524168"/>
                      </a:cubicBezTo>
                      <a:close/>
                      <a:moveTo>
                        <a:pt x="148801" y="56266"/>
                      </a:moveTo>
                      <a:cubicBezTo>
                        <a:pt x="274827" y="-18592"/>
                        <a:pt x="437676" y="22888"/>
                        <a:pt x="512534" y="148913"/>
                      </a:cubicBezTo>
                      <a:cubicBezTo>
                        <a:pt x="538662" y="192901"/>
                        <a:pt x="551520" y="243502"/>
                        <a:pt x="549559" y="294627"/>
                      </a:cubicBezTo>
                      <a:lnTo>
                        <a:pt x="549559" y="305084"/>
                      </a:lnTo>
                      <a:lnTo>
                        <a:pt x="552074" y="309461"/>
                      </a:lnTo>
                      <a:lnTo>
                        <a:pt x="617308" y="422912"/>
                      </a:lnTo>
                      <a:lnTo>
                        <a:pt x="617563" y="423347"/>
                      </a:lnTo>
                      <a:lnTo>
                        <a:pt x="617838" y="423773"/>
                      </a:lnTo>
                      <a:cubicBezTo>
                        <a:pt x="623976" y="431182"/>
                        <a:pt x="625790" y="441263"/>
                        <a:pt x="622621" y="450349"/>
                      </a:cubicBezTo>
                      <a:cubicBezTo>
                        <a:pt x="619940" y="455832"/>
                        <a:pt x="614794" y="459700"/>
                        <a:pt x="608780" y="460749"/>
                      </a:cubicBezTo>
                      <a:lnTo>
                        <a:pt x="549511" y="460749"/>
                      </a:lnTo>
                      <a:lnTo>
                        <a:pt x="549511" y="536383"/>
                      </a:lnTo>
                      <a:cubicBezTo>
                        <a:pt x="549613" y="561318"/>
                        <a:pt x="540078" y="585330"/>
                        <a:pt x="522898" y="603404"/>
                      </a:cubicBezTo>
                      <a:cubicBezTo>
                        <a:pt x="505463" y="621071"/>
                        <a:pt x="481681" y="631024"/>
                        <a:pt x="456859" y="631039"/>
                      </a:cubicBezTo>
                      <a:lnTo>
                        <a:pt x="391625" y="631039"/>
                      </a:lnTo>
                      <a:lnTo>
                        <a:pt x="391625" y="744490"/>
                      </a:lnTo>
                      <a:lnTo>
                        <a:pt x="130687" y="744490"/>
                      </a:lnTo>
                      <a:lnTo>
                        <a:pt x="130687" y="514893"/>
                      </a:lnTo>
                      <a:lnTo>
                        <a:pt x="123350" y="509221"/>
                      </a:lnTo>
                      <a:cubicBezTo>
                        <a:pt x="57152" y="458070"/>
                        <a:pt x="18609" y="378963"/>
                        <a:pt x="19126" y="295308"/>
                      </a:cubicBezTo>
                      <a:lnTo>
                        <a:pt x="19126" y="294968"/>
                      </a:lnTo>
                      <a:lnTo>
                        <a:pt x="19126" y="294627"/>
                      </a:lnTo>
                      <a:cubicBezTo>
                        <a:pt x="15288" y="197383"/>
                        <a:pt x="65080" y="105866"/>
                        <a:pt x="148811" y="56266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</p:grpSp>
        <p:grpSp>
          <p:nvGrpSpPr>
            <p:cNvPr id="7" name="Group 6"/>
            <p:cNvGrpSpPr/>
            <p:nvPr/>
          </p:nvGrpSpPr>
          <p:grpSpPr>
            <a:xfrm>
              <a:off x="9649966" y="2848349"/>
              <a:ext cx="662321" cy="710992"/>
              <a:chOff x="9598852" y="2452391"/>
              <a:chExt cx="928497" cy="996731"/>
            </a:xfrm>
          </p:grpSpPr>
          <p:sp>
            <p:nvSpPr>
              <p:cNvPr id="111" name="Shape">
                <a:extLst>
                  <a:ext uri="{FF2B5EF4-FFF2-40B4-BE49-F238E27FC236}">
                    <a16:creationId xmlns:a16="http://schemas.microsoft.com/office/drawing/2014/main" id="{910FD12D-0EF1-450F-0537-758A8F74F7E5}"/>
                  </a:ext>
                </a:extLst>
              </p:cNvPr>
              <p:cNvSpPr/>
              <p:nvPr/>
            </p:nvSpPr>
            <p:spPr>
              <a:xfrm>
                <a:off x="9598852" y="2452391"/>
                <a:ext cx="928497" cy="9967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94" extrusionOk="0">
                    <a:moveTo>
                      <a:pt x="0" y="5968"/>
                    </a:moveTo>
                    <a:lnTo>
                      <a:pt x="0" y="15526"/>
                    </a:lnTo>
                    <a:cubicBezTo>
                      <a:pt x="0" y="15951"/>
                      <a:pt x="259" y="16347"/>
                      <a:pt x="677" y="16559"/>
                    </a:cubicBezTo>
                    <a:lnTo>
                      <a:pt x="10119" y="21335"/>
                    </a:lnTo>
                    <a:cubicBezTo>
                      <a:pt x="10537" y="21547"/>
                      <a:pt x="11055" y="21547"/>
                      <a:pt x="11481" y="21335"/>
                    </a:cubicBezTo>
                    <a:lnTo>
                      <a:pt x="20923" y="16559"/>
                    </a:lnTo>
                    <a:cubicBezTo>
                      <a:pt x="21341" y="16347"/>
                      <a:pt x="21600" y="15951"/>
                      <a:pt x="21600" y="15526"/>
                    </a:cubicBezTo>
                    <a:lnTo>
                      <a:pt x="21600" y="5968"/>
                    </a:lnTo>
                    <a:cubicBezTo>
                      <a:pt x="21600" y="5543"/>
                      <a:pt x="21341" y="5147"/>
                      <a:pt x="20923" y="4935"/>
                    </a:cubicBezTo>
                    <a:lnTo>
                      <a:pt x="11481" y="159"/>
                    </a:lnTo>
                    <a:cubicBezTo>
                      <a:pt x="11063" y="-53"/>
                      <a:pt x="10545" y="-53"/>
                      <a:pt x="10119" y="159"/>
                    </a:cubicBezTo>
                    <a:lnTo>
                      <a:pt x="677" y="4935"/>
                    </a:lnTo>
                    <a:cubicBezTo>
                      <a:pt x="259" y="5147"/>
                      <a:pt x="0" y="5543"/>
                      <a:pt x="0" y="5968"/>
                    </a:cubicBezTo>
                    <a:close/>
                  </a:path>
                </a:pathLst>
              </a:custGeom>
              <a:solidFill>
                <a:srgbClr val="00B050"/>
              </a:solidFill>
              <a:ln w="12700">
                <a:solidFill>
                  <a:schemeClr val="tx1"/>
                </a:solidFill>
                <a:miter lim="4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3000"/>
              </a:p>
            </p:txBody>
          </p:sp>
          <p:pic>
            <p:nvPicPr>
              <p:cNvPr id="183" name="Graphic 182" descr="Papan Klip Tercampur kerangka">
                <a:extLst>
                  <a:ext uri="{FF2B5EF4-FFF2-40B4-BE49-F238E27FC236}">
                    <a16:creationId xmlns:a16="http://schemas.microsoft.com/office/drawing/2014/main" id="{FF8D1C1C-FEE2-65A6-A811-DC5F21D592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69"/>
                  </a:ext>
                </a:extLst>
              </a:blip>
              <a:stretch>
                <a:fillRect/>
              </a:stretch>
            </p:blipFill>
            <p:spPr>
              <a:xfrm>
                <a:off x="9758777" y="2626733"/>
                <a:ext cx="651594" cy="651594"/>
              </a:xfrm>
              <a:prstGeom prst="rect">
                <a:avLst/>
              </a:prstGeom>
            </p:spPr>
          </p:pic>
        </p:grpSp>
        <p:grpSp>
          <p:nvGrpSpPr>
            <p:cNvPr id="194" name="Graphic 192" descr="Acak kerangka">
              <a:extLst>
                <a:ext uri="{FF2B5EF4-FFF2-40B4-BE49-F238E27FC236}">
                  <a16:creationId xmlns:a16="http://schemas.microsoft.com/office/drawing/2014/main" id="{734DA740-726E-B5A8-21B4-4ACF64B60C44}"/>
                </a:ext>
              </a:extLst>
            </p:cNvPr>
            <p:cNvGrpSpPr/>
            <p:nvPr/>
          </p:nvGrpSpPr>
          <p:grpSpPr>
            <a:xfrm rot="16200000">
              <a:off x="4158726" y="1465893"/>
              <a:ext cx="476230" cy="400326"/>
              <a:chOff x="4016851" y="1610217"/>
              <a:chExt cx="696506" cy="585493"/>
            </a:xfrm>
            <a:solidFill>
              <a:schemeClr val="bg1"/>
            </a:solidFill>
          </p:grpSpPr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6D85934F-69DA-8717-B74A-DB6B097D8A5D}"/>
                  </a:ext>
                </a:extLst>
              </p:cNvPr>
              <p:cNvSpPr/>
              <p:nvPr/>
            </p:nvSpPr>
            <p:spPr>
              <a:xfrm>
                <a:off x="4016851" y="1610217"/>
                <a:ext cx="696506" cy="466715"/>
              </a:xfrm>
              <a:custGeom>
                <a:avLst/>
                <a:gdLst>
                  <a:gd name="connsiteX0" fmla="*/ 194352 w 696506"/>
                  <a:gd name="connsiteY0" fmla="*/ 418048 h 466715"/>
                  <a:gd name="connsiteX1" fmla="*/ 433977 w 696506"/>
                  <a:gd name="connsiteY1" fmla="*/ 178439 h 466715"/>
                  <a:gd name="connsiteX2" fmla="*/ 540268 w 696506"/>
                  <a:gd name="connsiteY2" fmla="*/ 134408 h 466715"/>
                  <a:gd name="connsiteX3" fmla="*/ 669306 w 696506"/>
                  <a:gd name="connsiteY3" fmla="*/ 134408 h 466715"/>
                  <a:gd name="connsiteX4" fmla="*/ 669384 w 696506"/>
                  <a:gd name="connsiteY4" fmla="*/ 134488 h 466715"/>
                  <a:gd name="connsiteX5" fmla="*/ 669361 w 696506"/>
                  <a:gd name="connsiteY5" fmla="*/ 134543 h 466715"/>
                  <a:gd name="connsiteX6" fmla="*/ 564321 w 696506"/>
                  <a:gd name="connsiteY6" fmla="*/ 239583 h 466715"/>
                  <a:gd name="connsiteX7" fmla="*/ 564126 w 696506"/>
                  <a:gd name="connsiteY7" fmla="*/ 250771 h 466715"/>
                  <a:gd name="connsiteX8" fmla="*/ 575314 w 696506"/>
                  <a:gd name="connsiteY8" fmla="*/ 250966 h 466715"/>
                  <a:gd name="connsiteX9" fmla="*/ 575508 w 696506"/>
                  <a:gd name="connsiteY9" fmla="*/ 250771 h 466715"/>
                  <a:gd name="connsiteX10" fmla="*/ 694189 w 696506"/>
                  <a:gd name="connsiteY10" fmla="*/ 132090 h 466715"/>
                  <a:gd name="connsiteX11" fmla="*/ 694189 w 696506"/>
                  <a:gd name="connsiteY11" fmla="*/ 120902 h 466715"/>
                  <a:gd name="connsiteX12" fmla="*/ 575508 w 696506"/>
                  <a:gd name="connsiteY12" fmla="*/ 2221 h 466715"/>
                  <a:gd name="connsiteX13" fmla="*/ 564321 w 696506"/>
                  <a:gd name="connsiteY13" fmla="*/ 2416 h 466715"/>
                  <a:gd name="connsiteX14" fmla="*/ 564321 w 696506"/>
                  <a:gd name="connsiteY14" fmla="*/ 13409 h 466715"/>
                  <a:gd name="connsiteX15" fmla="*/ 669361 w 696506"/>
                  <a:gd name="connsiteY15" fmla="*/ 118449 h 466715"/>
                  <a:gd name="connsiteX16" fmla="*/ 669361 w 696506"/>
                  <a:gd name="connsiteY16" fmla="*/ 118561 h 466715"/>
                  <a:gd name="connsiteX17" fmla="*/ 669306 w 696506"/>
                  <a:gd name="connsiteY17" fmla="*/ 118584 h 466715"/>
                  <a:gd name="connsiteX18" fmla="*/ 540268 w 696506"/>
                  <a:gd name="connsiteY18" fmla="*/ 118584 h 466715"/>
                  <a:gd name="connsiteX19" fmla="*/ 422790 w 696506"/>
                  <a:gd name="connsiteY19" fmla="*/ 167251 h 466715"/>
                  <a:gd name="connsiteX20" fmla="*/ 183164 w 696506"/>
                  <a:gd name="connsiteY20" fmla="*/ 406860 h 466715"/>
                  <a:gd name="connsiteX21" fmla="*/ 76874 w 696506"/>
                  <a:gd name="connsiteY21" fmla="*/ 450891 h 466715"/>
                  <a:gd name="connsiteX22" fmla="*/ 7912 w 696506"/>
                  <a:gd name="connsiteY22" fmla="*/ 450891 h 466715"/>
                  <a:gd name="connsiteX23" fmla="*/ 0 w 696506"/>
                  <a:gd name="connsiteY23" fmla="*/ 458803 h 466715"/>
                  <a:gd name="connsiteX24" fmla="*/ 7912 w 696506"/>
                  <a:gd name="connsiteY24" fmla="*/ 466715 h 466715"/>
                  <a:gd name="connsiteX25" fmla="*/ 76874 w 696506"/>
                  <a:gd name="connsiteY25" fmla="*/ 466715 h 466715"/>
                  <a:gd name="connsiteX26" fmla="*/ 194352 w 696506"/>
                  <a:gd name="connsiteY26" fmla="*/ 418048 h 466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96506" h="466715">
                    <a:moveTo>
                      <a:pt x="194352" y="418048"/>
                    </a:moveTo>
                    <a:lnTo>
                      <a:pt x="433977" y="178439"/>
                    </a:lnTo>
                    <a:cubicBezTo>
                      <a:pt x="462105" y="150156"/>
                      <a:pt x="500379" y="134301"/>
                      <a:pt x="540268" y="134408"/>
                    </a:cubicBezTo>
                    <a:lnTo>
                      <a:pt x="669306" y="134408"/>
                    </a:lnTo>
                    <a:cubicBezTo>
                      <a:pt x="669350" y="134409"/>
                      <a:pt x="669384" y="134445"/>
                      <a:pt x="669384" y="134488"/>
                    </a:cubicBezTo>
                    <a:cubicBezTo>
                      <a:pt x="669384" y="134509"/>
                      <a:pt x="669376" y="134528"/>
                      <a:pt x="669361" y="134543"/>
                    </a:cubicBezTo>
                    <a:lnTo>
                      <a:pt x="564321" y="239583"/>
                    </a:lnTo>
                    <a:cubicBezTo>
                      <a:pt x="561177" y="242619"/>
                      <a:pt x="561090" y="247628"/>
                      <a:pt x="564126" y="250771"/>
                    </a:cubicBezTo>
                    <a:cubicBezTo>
                      <a:pt x="567162" y="253914"/>
                      <a:pt x="572171" y="254001"/>
                      <a:pt x="575314" y="250966"/>
                    </a:cubicBezTo>
                    <a:cubicBezTo>
                      <a:pt x="575380" y="250902"/>
                      <a:pt x="575444" y="250837"/>
                      <a:pt x="575508" y="250771"/>
                    </a:cubicBezTo>
                    <a:lnTo>
                      <a:pt x="694189" y="132090"/>
                    </a:lnTo>
                    <a:cubicBezTo>
                      <a:pt x="697278" y="129000"/>
                      <a:pt x="697278" y="123992"/>
                      <a:pt x="694189" y="120902"/>
                    </a:cubicBezTo>
                    <a:lnTo>
                      <a:pt x="575508" y="2221"/>
                    </a:lnTo>
                    <a:cubicBezTo>
                      <a:pt x="572365" y="-815"/>
                      <a:pt x="567357" y="-728"/>
                      <a:pt x="564321" y="2416"/>
                    </a:cubicBezTo>
                    <a:cubicBezTo>
                      <a:pt x="561359" y="5482"/>
                      <a:pt x="561359" y="10343"/>
                      <a:pt x="564321" y="13409"/>
                    </a:cubicBezTo>
                    <a:lnTo>
                      <a:pt x="669361" y="118449"/>
                    </a:lnTo>
                    <a:cubicBezTo>
                      <a:pt x="669392" y="118480"/>
                      <a:pt x="669391" y="118531"/>
                      <a:pt x="669361" y="118561"/>
                    </a:cubicBezTo>
                    <a:cubicBezTo>
                      <a:pt x="669346" y="118575"/>
                      <a:pt x="669327" y="118584"/>
                      <a:pt x="669306" y="118584"/>
                    </a:cubicBezTo>
                    <a:lnTo>
                      <a:pt x="540268" y="118584"/>
                    </a:lnTo>
                    <a:cubicBezTo>
                      <a:pt x="496180" y="118461"/>
                      <a:pt x="453875" y="135986"/>
                      <a:pt x="422790" y="167251"/>
                    </a:cubicBezTo>
                    <a:lnTo>
                      <a:pt x="183164" y="406860"/>
                    </a:lnTo>
                    <a:cubicBezTo>
                      <a:pt x="155037" y="435145"/>
                      <a:pt x="116762" y="451000"/>
                      <a:pt x="76874" y="450891"/>
                    </a:cubicBezTo>
                    <a:lnTo>
                      <a:pt x="7912" y="450891"/>
                    </a:lnTo>
                    <a:cubicBezTo>
                      <a:pt x="3542" y="450891"/>
                      <a:pt x="0" y="454433"/>
                      <a:pt x="0" y="458803"/>
                    </a:cubicBezTo>
                    <a:cubicBezTo>
                      <a:pt x="0" y="463173"/>
                      <a:pt x="3542" y="466715"/>
                      <a:pt x="7912" y="466715"/>
                    </a:cubicBezTo>
                    <a:lnTo>
                      <a:pt x="76874" y="466715"/>
                    </a:lnTo>
                    <a:cubicBezTo>
                      <a:pt x="120962" y="466838"/>
                      <a:pt x="163266" y="449313"/>
                      <a:pt x="194352" y="418048"/>
                    </a:cubicBezTo>
                    <a:close/>
                  </a:path>
                </a:pathLst>
              </a:custGeom>
              <a:solidFill>
                <a:schemeClr val="bg1"/>
              </a:solidFill>
              <a:ln w="2857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0987C59F-1866-67C5-E9DA-5076DDC02EB2}"/>
                  </a:ext>
                </a:extLst>
              </p:cNvPr>
              <p:cNvSpPr/>
              <p:nvPr/>
            </p:nvSpPr>
            <p:spPr>
              <a:xfrm>
                <a:off x="4016851" y="1728801"/>
                <a:ext cx="276825" cy="142320"/>
              </a:xfrm>
              <a:custGeom>
                <a:avLst/>
                <a:gdLst>
                  <a:gd name="connsiteX0" fmla="*/ 7912 w 276825"/>
                  <a:gd name="connsiteY0" fmla="*/ 15825 h 142320"/>
                  <a:gd name="connsiteX1" fmla="*/ 76874 w 276825"/>
                  <a:gd name="connsiteY1" fmla="*/ 15825 h 142320"/>
                  <a:gd name="connsiteX2" fmla="*/ 183164 w 276825"/>
                  <a:gd name="connsiteY2" fmla="*/ 59855 h 142320"/>
                  <a:gd name="connsiteX3" fmla="*/ 263417 w 276825"/>
                  <a:gd name="connsiteY3" fmla="*/ 140100 h 142320"/>
                  <a:gd name="connsiteX4" fmla="*/ 274604 w 276825"/>
                  <a:gd name="connsiteY4" fmla="*/ 139905 h 142320"/>
                  <a:gd name="connsiteX5" fmla="*/ 274604 w 276825"/>
                  <a:gd name="connsiteY5" fmla="*/ 128912 h 142320"/>
                  <a:gd name="connsiteX6" fmla="*/ 194352 w 276825"/>
                  <a:gd name="connsiteY6" fmla="*/ 48668 h 142320"/>
                  <a:gd name="connsiteX7" fmla="*/ 76874 w 276825"/>
                  <a:gd name="connsiteY7" fmla="*/ 1 h 142320"/>
                  <a:gd name="connsiteX8" fmla="*/ 7912 w 276825"/>
                  <a:gd name="connsiteY8" fmla="*/ 1 h 142320"/>
                  <a:gd name="connsiteX9" fmla="*/ 0 w 276825"/>
                  <a:gd name="connsiteY9" fmla="*/ 7913 h 142320"/>
                  <a:gd name="connsiteX10" fmla="*/ 7912 w 276825"/>
                  <a:gd name="connsiteY10" fmla="*/ 15825 h 142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6825" h="142320">
                    <a:moveTo>
                      <a:pt x="7912" y="15825"/>
                    </a:moveTo>
                    <a:lnTo>
                      <a:pt x="76874" y="15825"/>
                    </a:lnTo>
                    <a:cubicBezTo>
                      <a:pt x="116762" y="15716"/>
                      <a:pt x="155037" y="31571"/>
                      <a:pt x="183164" y="59855"/>
                    </a:cubicBezTo>
                    <a:lnTo>
                      <a:pt x="263417" y="140100"/>
                    </a:lnTo>
                    <a:cubicBezTo>
                      <a:pt x="266560" y="143136"/>
                      <a:pt x="271568" y="143049"/>
                      <a:pt x="274604" y="139905"/>
                    </a:cubicBezTo>
                    <a:cubicBezTo>
                      <a:pt x="277566" y="136839"/>
                      <a:pt x="277566" y="131978"/>
                      <a:pt x="274604" y="128912"/>
                    </a:cubicBezTo>
                    <a:lnTo>
                      <a:pt x="194352" y="48668"/>
                    </a:lnTo>
                    <a:cubicBezTo>
                      <a:pt x="163266" y="17402"/>
                      <a:pt x="120962" y="-123"/>
                      <a:pt x="76874" y="1"/>
                    </a:cubicBezTo>
                    <a:lnTo>
                      <a:pt x="7912" y="1"/>
                    </a:lnTo>
                    <a:cubicBezTo>
                      <a:pt x="3542" y="1"/>
                      <a:pt x="0" y="3543"/>
                      <a:pt x="0" y="7913"/>
                    </a:cubicBezTo>
                    <a:cubicBezTo>
                      <a:pt x="0" y="12283"/>
                      <a:pt x="3542" y="15825"/>
                      <a:pt x="7912" y="15825"/>
                    </a:cubicBezTo>
                    <a:close/>
                  </a:path>
                </a:pathLst>
              </a:custGeom>
              <a:solidFill>
                <a:schemeClr val="bg1"/>
              </a:solidFill>
              <a:ln w="2857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0D4C25F4-02E4-74F0-5D55-FA49C558439A}"/>
                  </a:ext>
                </a:extLst>
              </p:cNvPr>
              <p:cNvSpPr/>
              <p:nvPr/>
            </p:nvSpPr>
            <p:spPr>
              <a:xfrm>
                <a:off x="4357167" y="1934612"/>
                <a:ext cx="356189" cy="261098"/>
              </a:xfrm>
              <a:custGeom>
                <a:avLst/>
                <a:gdLst>
                  <a:gd name="connsiteX0" fmla="*/ 235192 w 356189"/>
                  <a:gd name="connsiteY0" fmla="*/ 10133 h 261098"/>
                  <a:gd name="connsiteX1" fmla="*/ 224004 w 356189"/>
                  <a:gd name="connsiteY1" fmla="*/ 10328 h 261098"/>
                  <a:gd name="connsiteX2" fmla="*/ 224004 w 356189"/>
                  <a:gd name="connsiteY2" fmla="*/ 21321 h 261098"/>
                  <a:gd name="connsiteX3" fmla="*/ 329045 w 356189"/>
                  <a:gd name="connsiteY3" fmla="*/ 126362 h 261098"/>
                  <a:gd name="connsiteX4" fmla="*/ 329044 w 356189"/>
                  <a:gd name="connsiteY4" fmla="*/ 126473 h 261098"/>
                  <a:gd name="connsiteX5" fmla="*/ 328990 w 356189"/>
                  <a:gd name="connsiteY5" fmla="*/ 126496 h 261098"/>
                  <a:gd name="connsiteX6" fmla="*/ 199960 w 356189"/>
                  <a:gd name="connsiteY6" fmla="*/ 126496 h 261098"/>
                  <a:gd name="connsiteX7" fmla="*/ 93661 w 356189"/>
                  <a:gd name="connsiteY7" fmla="*/ 82465 h 261098"/>
                  <a:gd name="connsiteX8" fmla="*/ 13409 w 356189"/>
                  <a:gd name="connsiteY8" fmla="*/ 2221 h 261098"/>
                  <a:gd name="connsiteX9" fmla="*/ 2221 w 356189"/>
                  <a:gd name="connsiteY9" fmla="*/ 2416 h 261098"/>
                  <a:gd name="connsiteX10" fmla="*/ 2221 w 356189"/>
                  <a:gd name="connsiteY10" fmla="*/ 13409 h 261098"/>
                  <a:gd name="connsiteX11" fmla="*/ 82473 w 356189"/>
                  <a:gd name="connsiteY11" fmla="*/ 93653 h 261098"/>
                  <a:gd name="connsiteX12" fmla="*/ 199952 w 356189"/>
                  <a:gd name="connsiteY12" fmla="*/ 142320 h 261098"/>
                  <a:gd name="connsiteX13" fmla="*/ 328990 w 356189"/>
                  <a:gd name="connsiteY13" fmla="*/ 142320 h 261098"/>
                  <a:gd name="connsiteX14" fmla="*/ 329068 w 356189"/>
                  <a:gd name="connsiteY14" fmla="*/ 142400 h 261098"/>
                  <a:gd name="connsiteX15" fmla="*/ 329045 w 356189"/>
                  <a:gd name="connsiteY15" fmla="*/ 142455 h 261098"/>
                  <a:gd name="connsiteX16" fmla="*/ 224004 w 356189"/>
                  <a:gd name="connsiteY16" fmla="*/ 247495 h 261098"/>
                  <a:gd name="connsiteX17" fmla="*/ 223810 w 356189"/>
                  <a:gd name="connsiteY17" fmla="*/ 258683 h 261098"/>
                  <a:gd name="connsiteX18" fmla="*/ 234997 w 356189"/>
                  <a:gd name="connsiteY18" fmla="*/ 258878 h 261098"/>
                  <a:gd name="connsiteX19" fmla="*/ 235192 w 356189"/>
                  <a:gd name="connsiteY19" fmla="*/ 258683 h 261098"/>
                  <a:gd name="connsiteX20" fmla="*/ 353873 w 356189"/>
                  <a:gd name="connsiteY20" fmla="*/ 140002 h 261098"/>
                  <a:gd name="connsiteX21" fmla="*/ 353873 w 356189"/>
                  <a:gd name="connsiteY21" fmla="*/ 128814 h 261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6189" h="261098">
                    <a:moveTo>
                      <a:pt x="235192" y="10133"/>
                    </a:moveTo>
                    <a:cubicBezTo>
                      <a:pt x="232049" y="7097"/>
                      <a:pt x="227040" y="7184"/>
                      <a:pt x="224004" y="10328"/>
                    </a:cubicBezTo>
                    <a:cubicBezTo>
                      <a:pt x="221043" y="13394"/>
                      <a:pt x="221043" y="18255"/>
                      <a:pt x="224004" y="21321"/>
                    </a:cubicBezTo>
                    <a:lnTo>
                      <a:pt x="329045" y="126362"/>
                    </a:lnTo>
                    <a:cubicBezTo>
                      <a:pt x="329076" y="126392"/>
                      <a:pt x="329075" y="126443"/>
                      <a:pt x="329044" y="126473"/>
                    </a:cubicBezTo>
                    <a:cubicBezTo>
                      <a:pt x="329029" y="126487"/>
                      <a:pt x="329010" y="126496"/>
                      <a:pt x="328990" y="126496"/>
                    </a:cubicBezTo>
                    <a:lnTo>
                      <a:pt x="199960" y="126496"/>
                    </a:lnTo>
                    <a:cubicBezTo>
                      <a:pt x="160090" y="126496"/>
                      <a:pt x="121853" y="110658"/>
                      <a:pt x="93661" y="82465"/>
                    </a:cubicBezTo>
                    <a:lnTo>
                      <a:pt x="13409" y="2221"/>
                    </a:lnTo>
                    <a:cubicBezTo>
                      <a:pt x="10265" y="-815"/>
                      <a:pt x="5257" y="-728"/>
                      <a:pt x="2221" y="2416"/>
                    </a:cubicBezTo>
                    <a:cubicBezTo>
                      <a:pt x="-740" y="5482"/>
                      <a:pt x="-740" y="10343"/>
                      <a:pt x="2221" y="13409"/>
                    </a:cubicBezTo>
                    <a:lnTo>
                      <a:pt x="82473" y="93653"/>
                    </a:lnTo>
                    <a:cubicBezTo>
                      <a:pt x="113559" y="124918"/>
                      <a:pt x="155863" y="142443"/>
                      <a:pt x="199952" y="142320"/>
                    </a:cubicBezTo>
                    <a:lnTo>
                      <a:pt x="328990" y="142320"/>
                    </a:lnTo>
                    <a:cubicBezTo>
                      <a:pt x="329033" y="142321"/>
                      <a:pt x="329068" y="142357"/>
                      <a:pt x="329068" y="142400"/>
                    </a:cubicBezTo>
                    <a:cubicBezTo>
                      <a:pt x="329067" y="142421"/>
                      <a:pt x="329059" y="142440"/>
                      <a:pt x="329045" y="142455"/>
                    </a:cubicBezTo>
                    <a:lnTo>
                      <a:pt x="224004" y="247495"/>
                    </a:lnTo>
                    <a:cubicBezTo>
                      <a:pt x="220861" y="250531"/>
                      <a:pt x="220774" y="255540"/>
                      <a:pt x="223810" y="258683"/>
                    </a:cubicBezTo>
                    <a:cubicBezTo>
                      <a:pt x="226846" y="261827"/>
                      <a:pt x="231855" y="261914"/>
                      <a:pt x="234997" y="258878"/>
                    </a:cubicBezTo>
                    <a:cubicBezTo>
                      <a:pt x="235064" y="258814"/>
                      <a:pt x="235128" y="258749"/>
                      <a:pt x="235192" y="258683"/>
                    </a:cubicBezTo>
                    <a:lnTo>
                      <a:pt x="353873" y="140002"/>
                    </a:lnTo>
                    <a:cubicBezTo>
                      <a:pt x="356962" y="136912"/>
                      <a:pt x="356962" y="131904"/>
                      <a:pt x="353873" y="128814"/>
                    </a:cubicBezTo>
                    <a:close/>
                  </a:path>
                </a:pathLst>
              </a:custGeom>
              <a:solidFill>
                <a:schemeClr val="bg1"/>
              </a:solidFill>
              <a:ln w="2857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7781346" y="1211793"/>
              <a:ext cx="695444" cy="746553"/>
              <a:chOff x="8826823" y="1396195"/>
              <a:chExt cx="1087662" cy="1167596"/>
            </a:xfrm>
          </p:grpSpPr>
          <p:sp>
            <p:nvSpPr>
              <p:cNvPr id="108" name="Shape">
                <a:extLst>
                  <a:ext uri="{FF2B5EF4-FFF2-40B4-BE49-F238E27FC236}">
                    <a16:creationId xmlns:a16="http://schemas.microsoft.com/office/drawing/2014/main" id="{6F410E81-B8BC-568B-0465-CC5C16A96697}"/>
                  </a:ext>
                </a:extLst>
              </p:cNvPr>
              <p:cNvSpPr/>
              <p:nvPr/>
            </p:nvSpPr>
            <p:spPr>
              <a:xfrm>
                <a:off x="8826823" y="1396195"/>
                <a:ext cx="1087662" cy="11675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94" extrusionOk="0">
                    <a:moveTo>
                      <a:pt x="0" y="5968"/>
                    </a:moveTo>
                    <a:lnTo>
                      <a:pt x="0" y="15526"/>
                    </a:lnTo>
                    <a:cubicBezTo>
                      <a:pt x="0" y="15951"/>
                      <a:pt x="259" y="16347"/>
                      <a:pt x="677" y="16559"/>
                    </a:cubicBezTo>
                    <a:lnTo>
                      <a:pt x="10119" y="21335"/>
                    </a:lnTo>
                    <a:cubicBezTo>
                      <a:pt x="10537" y="21547"/>
                      <a:pt x="11055" y="21547"/>
                      <a:pt x="11481" y="21335"/>
                    </a:cubicBezTo>
                    <a:lnTo>
                      <a:pt x="20923" y="16559"/>
                    </a:lnTo>
                    <a:cubicBezTo>
                      <a:pt x="21341" y="16347"/>
                      <a:pt x="21600" y="15951"/>
                      <a:pt x="21600" y="15526"/>
                    </a:cubicBezTo>
                    <a:lnTo>
                      <a:pt x="21600" y="5968"/>
                    </a:lnTo>
                    <a:cubicBezTo>
                      <a:pt x="21600" y="5543"/>
                      <a:pt x="21341" y="5147"/>
                      <a:pt x="20923" y="4935"/>
                    </a:cubicBezTo>
                    <a:lnTo>
                      <a:pt x="11481" y="159"/>
                    </a:lnTo>
                    <a:cubicBezTo>
                      <a:pt x="11063" y="-53"/>
                      <a:pt x="10545" y="-53"/>
                      <a:pt x="10119" y="159"/>
                    </a:cubicBezTo>
                    <a:lnTo>
                      <a:pt x="677" y="4935"/>
                    </a:lnTo>
                    <a:cubicBezTo>
                      <a:pt x="259" y="5147"/>
                      <a:pt x="0" y="5543"/>
                      <a:pt x="0" y="5968"/>
                    </a:cubicBezTo>
                    <a:close/>
                  </a:path>
                </a:pathLst>
              </a:custGeom>
              <a:solidFill>
                <a:srgbClr val="00B0F0"/>
              </a:solidFill>
              <a:ln w="12700">
                <a:solidFill>
                  <a:schemeClr val="tx1"/>
                </a:solidFill>
                <a:miter lim="4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3000"/>
              </a:p>
            </p:txBody>
          </p:sp>
          <p:pic>
            <p:nvPicPr>
              <p:cNvPr id="211" name="Graphic 210" descr="Stopwatch kerangka">
                <a:extLst>
                  <a:ext uri="{FF2B5EF4-FFF2-40B4-BE49-F238E27FC236}">
                    <a16:creationId xmlns:a16="http://schemas.microsoft.com/office/drawing/2014/main" id="{7578C927-215A-0408-A3D1-B94B0B0004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74"/>
                  </a:ext>
                </a:extLst>
              </a:blip>
              <a:stretch>
                <a:fillRect/>
              </a:stretch>
            </p:blipFill>
            <p:spPr>
              <a:xfrm>
                <a:off x="8903935" y="1519242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3" name="TextBox 2"/>
          <p:cNvSpPr txBox="1"/>
          <p:nvPr/>
        </p:nvSpPr>
        <p:spPr>
          <a:xfrm>
            <a:off x="14116879" y="3099446"/>
            <a:ext cx="17483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Make a </a:t>
            </a:r>
            <a:r>
              <a:rPr lang="en-US" dirty="0" err="1" smtClean="0"/>
              <a:t>checksheet</a:t>
            </a:r>
            <a:r>
              <a:rPr lang="en-US" dirty="0" smtClean="0"/>
              <a:t> that </a:t>
            </a:r>
            <a:r>
              <a:rPr lang="en-US" b="1" dirty="0" smtClean="0">
                <a:solidFill>
                  <a:srgbClr val="FF0000"/>
                </a:solidFill>
              </a:rPr>
              <a:t>can be used by every line. 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13782287" y="2626291"/>
            <a:ext cx="2325744" cy="2325744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1624130" y="2682920"/>
            <a:ext cx="2325744" cy="2325744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1763795" y="3132864"/>
            <a:ext cx="211471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  <a:latin typeface="+mj-lt"/>
                <a:ea typeface="Verdana" panose="020B0604030504040204" pitchFamily="34" charset="0"/>
              </a:rPr>
              <a:t>Digitalize </a:t>
            </a:r>
            <a:r>
              <a:rPr lang="en-US" b="1" dirty="0">
                <a:latin typeface="+mj-lt"/>
                <a:ea typeface="Verdana" panose="020B0604030504040204" pitchFamily="34" charset="0"/>
              </a:rPr>
              <a:t>the</a:t>
            </a:r>
            <a:r>
              <a:rPr lang="en-US" b="1" dirty="0">
                <a:solidFill>
                  <a:srgbClr val="00B0F0"/>
                </a:solidFill>
                <a:latin typeface="+mj-lt"/>
                <a:ea typeface="Verdana" panose="020B0604030504040204" pitchFamily="34" charset="0"/>
              </a:rPr>
              <a:t> </a:t>
            </a:r>
            <a:r>
              <a:rPr lang="en-US" b="1" dirty="0">
                <a:latin typeface="+mj-lt"/>
                <a:ea typeface="Verdana" panose="020B0604030504040204" pitchFamily="34" charset="0"/>
              </a:rPr>
              <a:t>material lot control </a:t>
            </a:r>
            <a:r>
              <a:rPr lang="en-US" b="1" dirty="0">
                <a:solidFill>
                  <a:srgbClr val="00B0F0"/>
                </a:solidFill>
                <a:latin typeface="+mj-lt"/>
                <a:ea typeface="Verdana" panose="020B0604030504040204" pitchFamily="34" charset="0"/>
              </a:rPr>
              <a:t>check sheet </a:t>
            </a:r>
            <a:r>
              <a:rPr lang="en-US" dirty="0">
                <a:latin typeface="+mj-lt"/>
                <a:ea typeface="Verdana" panose="020B0604030504040204" pitchFamily="34" charset="0"/>
              </a:rPr>
              <a:t>(input, process, data record)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4284756" y="800089"/>
            <a:ext cx="94472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b="1" dirty="0">
                <a:latin typeface="Arial" panose="020B0604020202020204" pitchFamily="34" charset="0"/>
                <a:cs typeface="Arial" panose="020B0604020202020204" pitchFamily="34" charset="0"/>
              </a:rPr>
              <a:t>Easy for NG Products Tracking and Data Input by Digital Material Lot Control System</a:t>
            </a:r>
          </a:p>
        </p:txBody>
      </p:sp>
      <p:sp>
        <p:nvSpPr>
          <p:cNvPr id="160" name="Arrow: Pentagon 208">
            <a:extLst>
              <a:ext uri="{FF2B5EF4-FFF2-40B4-BE49-F238E27FC236}">
                <a16:creationId xmlns:a16="http://schemas.microsoft.com/office/drawing/2014/main" id="{57603DF9-E490-B13A-9852-ACD414B122B0}"/>
              </a:ext>
            </a:extLst>
          </p:cNvPr>
          <p:cNvSpPr/>
          <p:nvPr/>
        </p:nvSpPr>
        <p:spPr>
          <a:xfrm>
            <a:off x="14141933" y="6162958"/>
            <a:ext cx="1899371" cy="419215"/>
          </a:xfrm>
          <a:prstGeom prst="homePlate">
            <a:avLst/>
          </a:prstGeom>
          <a:noFill/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ACTIVITY</a:t>
            </a:r>
          </a:p>
        </p:txBody>
      </p:sp>
      <p:sp>
        <p:nvSpPr>
          <p:cNvPr id="234" name="Rounded Rectangular Callout 233"/>
          <p:cNvSpPr/>
          <p:nvPr/>
        </p:nvSpPr>
        <p:spPr>
          <a:xfrm rot="10800000">
            <a:off x="3423271" y="4982682"/>
            <a:ext cx="3384040" cy="1442522"/>
          </a:xfrm>
          <a:prstGeom prst="wedgeRoundRectCallout">
            <a:avLst>
              <a:gd name="adj1" fmla="val 19980"/>
              <a:gd name="adj2" fmla="val 94613"/>
              <a:gd name="adj3" fmla="val 16667"/>
            </a:avLst>
          </a:prstGeom>
          <a:gradFill flip="none" rotWithShape="1">
            <a:gsLst>
              <a:gs pos="100000">
                <a:srgbClr val="0070C0"/>
              </a:gs>
              <a:gs pos="0">
                <a:srgbClr val="00B05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ounded Rectangle 237"/>
          <p:cNvSpPr/>
          <p:nvPr/>
        </p:nvSpPr>
        <p:spPr>
          <a:xfrm>
            <a:off x="3503464" y="5048961"/>
            <a:ext cx="1489500" cy="1343232"/>
          </a:xfrm>
          <a:prstGeom prst="roundRect">
            <a:avLst/>
          </a:prstGeom>
          <a:noFill/>
          <a:ln>
            <a:solidFill>
              <a:srgbClr val="F3EDE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Line 1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/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input the data </a:t>
            </a:r>
            <a:r>
              <a:rPr lang="en-US" sz="1400" b="1" dirty="0">
                <a:solidFill>
                  <a:schemeClr val="bg1"/>
                </a:solidFill>
              </a:rPr>
              <a:t>directly after the lot number is </a:t>
            </a:r>
            <a:r>
              <a:rPr lang="en-US" sz="1400" b="1" dirty="0" smtClean="0">
                <a:solidFill>
                  <a:schemeClr val="bg1"/>
                </a:solidFill>
              </a:rPr>
              <a:t>entered.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43" name="Rounded Rectangle 242"/>
          <p:cNvSpPr/>
          <p:nvPr/>
        </p:nvSpPr>
        <p:spPr>
          <a:xfrm>
            <a:off x="5098686" y="5047803"/>
            <a:ext cx="1657593" cy="1288460"/>
          </a:xfrm>
          <a:prstGeom prst="roundRect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Line 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/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all lot numbers are </a:t>
            </a:r>
            <a:r>
              <a:rPr lang="en-US" sz="1400" b="1" dirty="0">
                <a:solidFill>
                  <a:schemeClr val="bg1"/>
                </a:solidFill>
              </a:rPr>
              <a:t>drawn up at the end of the shift</a:t>
            </a:r>
          </a:p>
        </p:txBody>
      </p:sp>
      <p:pic>
        <p:nvPicPr>
          <p:cNvPr id="192" name="Picture 191"/>
          <p:cNvPicPr>
            <a:picLocks noChangeAspect="1"/>
          </p:cNvPicPr>
          <p:nvPr/>
        </p:nvPicPr>
        <p:blipFill>
          <a:blip r:embed="rId75"/>
          <a:stretch>
            <a:fillRect/>
          </a:stretch>
        </p:blipFill>
        <p:spPr>
          <a:xfrm>
            <a:off x="14770534" y="1819183"/>
            <a:ext cx="618148" cy="618148"/>
          </a:xfrm>
          <a:prstGeom prst="rect">
            <a:avLst/>
          </a:prstGeom>
        </p:spPr>
      </p:pic>
      <p:sp>
        <p:nvSpPr>
          <p:cNvPr id="257" name="Shape">
            <a:extLst>
              <a:ext uri="{FF2B5EF4-FFF2-40B4-BE49-F238E27FC236}">
                <a16:creationId xmlns:a16="http://schemas.microsoft.com/office/drawing/2014/main" id="{CDB75804-C2E4-6FF0-4DC0-5E270356A325}"/>
              </a:ext>
            </a:extLst>
          </p:cNvPr>
          <p:cNvSpPr/>
          <p:nvPr/>
        </p:nvSpPr>
        <p:spPr>
          <a:xfrm>
            <a:off x="2305250" y="2617821"/>
            <a:ext cx="1012435" cy="1151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02" extrusionOk="0">
                <a:moveTo>
                  <a:pt x="21600" y="15596"/>
                </a:moveTo>
                <a:lnTo>
                  <a:pt x="21600" y="5906"/>
                </a:lnTo>
                <a:cubicBezTo>
                  <a:pt x="21600" y="5530"/>
                  <a:pt x="21376" y="5188"/>
                  <a:pt x="21004" y="4992"/>
                </a:cubicBezTo>
                <a:lnTo>
                  <a:pt x="11406" y="147"/>
                </a:lnTo>
                <a:cubicBezTo>
                  <a:pt x="11033" y="-49"/>
                  <a:pt x="10567" y="-49"/>
                  <a:pt x="10194" y="147"/>
                </a:cubicBezTo>
                <a:lnTo>
                  <a:pt x="596" y="4992"/>
                </a:lnTo>
                <a:cubicBezTo>
                  <a:pt x="224" y="5188"/>
                  <a:pt x="0" y="5530"/>
                  <a:pt x="0" y="5906"/>
                </a:cubicBezTo>
                <a:lnTo>
                  <a:pt x="0" y="15596"/>
                </a:lnTo>
                <a:cubicBezTo>
                  <a:pt x="0" y="15972"/>
                  <a:pt x="224" y="16314"/>
                  <a:pt x="596" y="16510"/>
                </a:cubicBezTo>
                <a:lnTo>
                  <a:pt x="10194" y="21355"/>
                </a:lnTo>
                <a:cubicBezTo>
                  <a:pt x="10567" y="21551"/>
                  <a:pt x="11033" y="21551"/>
                  <a:pt x="11406" y="21355"/>
                </a:cubicBezTo>
                <a:lnTo>
                  <a:pt x="21004" y="16510"/>
                </a:lnTo>
                <a:cubicBezTo>
                  <a:pt x="21376" y="16330"/>
                  <a:pt x="21600" y="15972"/>
                  <a:pt x="21600" y="15596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12700">
            <a:solidFill>
              <a:schemeClr val="tx1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258" name="Shape">
            <a:extLst>
              <a:ext uri="{FF2B5EF4-FFF2-40B4-BE49-F238E27FC236}">
                <a16:creationId xmlns:a16="http://schemas.microsoft.com/office/drawing/2014/main" id="{CDB75804-C2E4-6FF0-4DC0-5E270356A325}"/>
              </a:ext>
            </a:extLst>
          </p:cNvPr>
          <p:cNvSpPr/>
          <p:nvPr/>
        </p:nvSpPr>
        <p:spPr>
          <a:xfrm>
            <a:off x="271175" y="3917000"/>
            <a:ext cx="1012435" cy="1151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02" extrusionOk="0">
                <a:moveTo>
                  <a:pt x="21600" y="15596"/>
                </a:moveTo>
                <a:lnTo>
                  <a:pt x="21600" y="5906"/>
                </a:lnTo>
                <a:cubicBezTo>
                  <a:pt x="21600" y="5530"/>
                  <a:pt x="21376" y="5188"/>
                  <a:pt x="21004" y="4992"/>
                </a:cubicBezTo>
                <a:lnTo>
                  <a:pt x="11406" y="147"/>
                </a:lnTo>
                <a:cubicBezTo>
                  <a:pt x="11033" y="-49"/>
                  <a:pt x="10567" y="-49"/>
                  <a:pt x="10194" y="147"/>
                </a:cubicBezTo>
                <a:lnTo>
                  <a:pt x="596" y="4992"/>
                </a:lnTo>
                <a:cubicBezTo>
                  <a:pt x="224" y="5188"/>
                  <a:pt x="0" y="5530"/>
                  <a:pt x="0" y="5906"/>
                </a:cubicBezTo>
                <a:lnTo>
                  <a:pt x="0" y="15596"/>
                </a:lnTo>
                <a:cubicBezTo>
                  <a:pt x="0" y="15972"/>
                  <a:pt x="224" y="16314"/>
                  <a:pt x="596" y="16510"/>
                </a:cubicBezTo>
                <a:lnTo>
                  <a:pt x="10194" y="21355"/>
                </a:lnTo>
                <a:cubicBezTo>
                  <a:pt x="10567" y="21551"/>
                  <a:pt x="11033" y="21551"/>
                  <a:pt x="11406" y="21355"/>
                </a:cubicBezTo>
                <a:lnTo>
                  <a:pt x="21004" y="16510"/>
                </a:lnTo>
                <a:cubicBezTo>
                  <a:pt x="21376" y="16330"/>
                  <a:pt x="21600" y="15972"/>
                  <a:pt x="21600" y="15596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12700">
            <a:solidFill>
              <a:schemeClr val="tx1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grpSp>
        <p:nvGrpSpPr>
          <p:cNvPr id="264" name="Group 263"/>
          <p:cNvGrpSpPr/>
          <p:nvPr/>
        </p:nvGrpSpPr>
        <p:grpSpPr>
          <a:xfrm>
            <a:off x="259504" y="104585"/>
            <a:ext cx="3600391" cy="1218696"/>
            <a:chOff x="870662" y="117517"/>
            <a:chExt cx="3394354" cy="1151328"/>
          </a:xfrm>
        </p:grpSpPr>
        <p:grpSp>
          <p:nvGrpSpPr>
            <p:cNvPr id="256" name="Group 255"/>
            <p:cNvGrpSpPr/>
            <p:nvPr/>
          </p:nvGrpSpPr>
          <p:grpSpPr>
            <a:xfrm>
              <a:off x="870662" y="157071"/>
              <a:ext cx="3394354" cy="992647"/>
              <a:chOff x="694747" y="-77426"/>
              <a:chExt cx="3394354" cy="992647"/>
            </a:xfrm>
          </p:grpSpPr>
          <p:sp>
            <p:nvSpPr>
              <p:cNvPr id="253" name="TextBox 252"/>
              <p:cNvSpPr txBox="1"/>
              <p:nvPr/>
            </p:nvSpPr>
            <p:spPr>
              <a:xfrm>
                <a:off x="694747" y="-77426"/>
                <a:ext cx="33943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dirty="0" smtClean="0">
                    <a:latin typeface="Arial Black" panose="020B0A04020102020204" pitchFamily="34" charset="0"/>
                  </a:rPr>
                  <a:t>MECHA</a:t>
                </a:r>
                <a:endParaRPr lang="en-US" sz="54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254" name="Rectangle 253"/>
              <p:cNvSpPr/>
              <p:nvPr/>
            </p:nvSpPr>
            <p:spPr>
              <a:xfrm>
                <a:off x="958366" y="607444"/>
                <a:ext cx="313073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D" sz="1400" dirty="0" smtClean="0">
                    <a:latin typeface="+mj-lt"/>
                    <a:cs typeface="Arial" panose="020B0604020202020204" pitchFamily="34" charset="0"/>
                  </a:rPr>
                  <a:t>Manufacturing E-</a:t>
                </a:r>
                <a:r>
                  <a:rPr lang="en-ID" sz="1400" dirty="0" err="1" smtClean="0">
                    <a:latin typeface="+mj-lt"/>
                    <a:cs typeface="Arial" panose="020B0604020202020204" pitchFamily="34" charset="0"/>
                  </a:rPr>
                  <a:t>Checksheet</a:t>
                </a:r>
                <a:r>
                  <a:rPr lang="en-ID" sz="1400" dirty="0" smtClean="0">
                    <a:latin typeface="+mj-lt"/>
                    <a:cs typeface="Arial" panose="020B0604020202020204" pitchFamily="34" charset="0"/>
                  </a:rPr>
                  <a:t> Application</a:t>
                </a:r>
                <a:endParaRPr lang="en-ID" sz="1400" dirty="0">
                  <a:latin typeface="+mj-lt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CDB75804-C2E4-6FF0-4DC0-5E270356A325}"/>
                </a:ext>
              </a:extLst>
            </p:cNvPr>
            <p:cNvSpPr/>
            <p:nvPr/>
          </p:nvSpPr>
          <p:spPr>
            <a:xfrm>
              <a:off x="976754" y="117517"/>
              <a:ext cx="3288262" cy="1151328"/>
            </a:xfrm>
            <a:custGeom>
              <a:avLst/>
              <a:gdLst>
                <a:gd name="connsiteX0" fmla="*/ 506217 w 3563386"/>
                <a:gd name="connsiteY0" fmla="*/ 0 h 1151328"/>
                <a:gd name="connsiteX1" fmla="*/ 534622 w 3563386"/>
                <a:gd name="connsiteY1" fmla="*/ 7871 h 1151328"/>
                <a:gd name="connsiteX2" fmla="*/ 649755 w 3563386"/>
                <a:gd name="connsiteY2" fmla="*/ 74264 h 1151328"/>
                <a:gd name="connsiteX3" fmla="*/ 3563386 w 3563386"/>
                <a:gd name="connsiteY3" fmla="*/ 74264 h 1151328"/>
                <a:gd name="connsiteX4" fmla="*/ 3563386 w 3563386"/>
                <a:gd name="connsiteY4" fmla="*/ 1060915 h 1151328"/>
                <a:gd name="connsiteX5" fmla="*/ 677760 w 3563386"/>
                <a:gd name="connsiteY5" fmla="*/ 1060915 h 1151328"/>
                <a:gd name="connsiteX6" fmla="*/ 534622 w 3563386"/>
                <a:gd name="connsiteY6" fmla="*/ 1143457 h 1151328"/>
                <a:gd name="connsiteX7" fmla="*/ 477813 w 3563386"/>
                <a:gd name="connsiteY7" fmla="*/ 1143457 h 1151328"/>
                <a:gd name="connsiteX8" fmla="*/ 27936 w 3563386"/>
                <a:gd name="connsiteY8" fmla="*/ 884031 h 1151328"/>
                <a:gd name="connsiteX9" fmla="*/ 0 w 3563386"/>
                <a:gd name="connsiteY9" fmla="*/ 835090 h 1151328"/>
                <a:gd name="connsiteX10" fmla="*/ 0 w 3563386"/>
                <a:gd name="connsiteY10" fmla="*/ 316238 h 1151328"/>
                <a:gd name="connsiteX11" fmla="*/ 27936 w 3563386"/>
                <a:gd name="connsiteY11" fmla="*/ 267297 h 1151328"/>
                <a:gd name="connsiteX12" fmla="*/ 477813 w 3563386"/>
                <a:gd name="connsiteY12" fmla="*/ 7871 h 1151328"/>
                <a:gd name="connsiteX13" fmla="*/ 506217 w 3563386"/>
                <a:gd name="connsiteY13" fmla="*/ 0 h 115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3386" h="1151328">
                  <a:moveTo>
                    <a:pt x="506217" y="0"/>
                  </a:moveTo>
                  <a:cubicBezTo>
                    <a:pt x="516049" y="0"/>
                    <a:pt x="525880" y="2624"/>
                    <a:pt x="534622" y="7871"/>
                  </a:cubicBezTo>
                  <a:lnTo>
                    <a:pt x="649755" y="74264"/>
                  </a:lnTo>
                  <a:lnTo>
                    <a:pt x="3563386" y="74264"/>
                  </a:lnTo>
                  <a:lnTo>
                    <a:pt x="3563386" y="1060915"/>
                  </a:lnTo>
                  <a:lnTo>
                    <a:pt x="677760" y="1060915"/>
                  </a:lnTo>
                  <a:lnTo>
                    <a:pt x="534622" y="1143457"/>
                  </a:lnTo>
                  <a:cubicBezTo>
                    <a:pt x="517138" y="1153952"/>
                    <a:pt x="495296" y="1153952"/>
                    <a:pt x="477813" y="1143457"/>
                  </a:cubicBezTo>
                  <a:lnTo>
                    <a:pt x="27936" y="884031"/>
                  </a:lnTo>
                  <a:cubicBezTo>
                    <a:pt x="10500" y="873536"/>
                    <a:pt x="0" y="855223"/>
                    <a:pt x="0" y="835090"/>
                  </a:cubicBezTo>
                  <a:lnTo>
                    <a:pt x="0" y="316238"/>
                  </a:lnTo>
                  <a:cubicBezTo>
                    <a:pt x="0" y="296105"/>
                    <a:pt x="10500" y="277792"/>
                    <a:pt x="27936" y="267297"/>
                  </a:cubicBezTo>
                  <a:lnTo>
                    <a:pt x="477813" y="7871"/>
                  </a:lnTo>
                  <a:cubicBezTo>
                    <a:pt x="486555" y="2624"/>
                    <a:pt x="496386" y="0"/>
                    <a:pt x="506217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38100" tIns="38100" rIns="38100" bIns="38100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</p:grpSp>
      <p:sp>
        <p:nvSpPr>
          <p:cNvPr id="265" name="Rectangle 264"/>
          <p:cNvSpPr/>
          <p:nvPr/>
        </p:nvSpPr>
        <p:spPr>
          <a:xfrm>
            <a:off x="15388682" y="407425"/>
            <a:ext cx="13260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Arial Black" panose="020B0A04020102020204" pitchFamily="34" charset="0"/>
              </a:rPr>
              <a:t>BF-43 TR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267" name="Arrow: Pentagon 117">
            <a:extLst>
              <a:ext uri="{FF2B5EF4-FFF2-40B4-BE49-F238E27FC236}">
                <a16:creationId xmlns:a16="http://schemas.microsoft.com/office/drawing/2014/main" id="{FD99E4BE-B20F-4D27-4E53-42A683185971}"/>
              </a:ext>
            </a:extLst>
          </p:cNvPr>
          <p:cNvSpPr/>
          <p:nvPr/>
        </p:nvSpPr>
        <p:spPr>
          <a:xfrm>
            <a:off x="9820350" y="1958131"/>
            <a:ext cx="1792790" cy="504834"/>
          </a:xfrm>
          <a:prstGeom prst="homePlate">
            <a:avLst/>
          </a:prstGeom>
          <a:noFill/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b="1" dirty="0" smtClean="0">
                <a:solidFill>
                  <a:schemeClr val="tx1"/>
                </a:solidFill>
              </a:rPr>
              <a:t>purpose</a:t>
            </a:r>
            <a:endParaRPr lang="en-ID" b="1" dirty="0">
              <a:solidFill>
                <a:schemeClr val="tx1"/>
              </a:solidFill>
            </a:endParaRPr>
          </a:p>
        </p:txBody>
      </p:sp>
      <p:grpSp>
        <p:nvGrpSpPr>
          <p:cNvPr id="319" name="Group 318"/>
          <p:cNvGrpSpPr/>
          <p:nvPr/>
        </p:nvGrpSpPr>
        <p:grpSpPr>
          <a:xfrm>
            <a:off x="7745631" y="5344995"/>
            <a:ext cx="6395590" cy="3203921"/>
            <a:chOff x="10532824" y="5640278"/>
            <a:chExt cx="6395590" cy="3203921"/>
          </a:xfrm>
        </p:grpSpPr>
        <p:sp>
          <p:nvSpPr>
            <p:cNvPr id="283" name="Freeform 282"/>
            <p:cNvSpPr/>
            <p:nvPr/>
          </p:nvSpPr>
          <p:spPr>
            <a:xfrm>
              <a:off x="10532824" y="6248630"/>
              <a:ext cx="5618577" cy="2595569"/>
            </a:xfrm>
            <a:custGeom>
              <a:avLst/>
              <a:gdLst>
                <a:gd name="connsiteX0" fmla="*/ 303542 w 5513147"/>
                <a:gd name="connsiteY0" fmla="*/ 0 h 2595569"/>
                <a:gd name="connsiteX1" fmla="*/ 1809895 w 5513147"/>
                <a:gd name="connsiteY1" fmla="*/ 0 h 2595569"/>
                <a:gd name="connsiteX2" fmla="*/ 1923958 w 5513147"/>
                <a:gd name="connsiteY2" fmla="*/ 114063 h 2595569"/>
                <a:gd name="connsiteX3" fmla="*/ 1923958 w 5513147"/>
                <a:gd name="connsiteY3" fmla="*/ 570304 h 2595569"/>
                <a:gd name="connsiteX4" fmla="*/ 1809895 w 5513147"/>
                <a:gd name="connsiteY4" fmla="*/ 684367 h 2595569"/>
                <a:gd name="connsiteX5" fmla="*/ 803795 w 5513147"/>
                <a:gd name="connsiteY5" fmla="*/ 684367 h 2595569"/>
                <a:gd name="connsiteX6" fmla="*/ 803795 w 5513147"/>
                <a:gd name="connsiteY6" fmla="*/ 902083 h 2595569"/>
                <a:gd name="connsiteX7" fmla="*/ 2486253 w 5513147"/>
                <a:gd name="connsiteY7" fmla="*/ 902083 h 2595569"/>
                <a:gd name="connsiteX8" fmla="*/ 2486253 w 5513147"/>
                <a:gd name="connsiteY8" fmla="*/ 546337 h 2595569"/>
                <a:gd name="connsiteX9" fmla="*/ 2490063 w 5513147"/>
                <a:gd name="connsiteY9" fmla="*/ 527465 h 2595569"/>
                <a:gd name="connsiteX10" fmla="*/ 2490063 w 5513147"/>
                <a:gd name="connsiteY10" fmla="*/ 160672 h 2595569"/>
                <a:gd name="connsiteX11" fmla="*/ 2625084 w 5513147"/>
                <a:gd name="connsiteY11" fmla="*/ 25651 h 2595569"/>
                <a:gd name="connsiteX12" fmla="*/ 4430034 w 5513147"/>
                <a:gd name="connsiteY12" fmla="*/ 25651 h 2595569"/>
                <a:gd name="connsiteX13" fmla="*/ 4565055 w 5513147"/>
                <a:gd name="connsiteY13" fmla="*/ 160672 h 2595569"/>
                <a:gd name="connsiteX14" fmla="*/ 4565055 w 5513147"/>
                <a:gd name="connsiteY14" fmla="*/ 700741 h 2595569"/>
                <a:gd name="connsiteX15" fmla="*/ 4430034 w 5513147"/>
                <a:gd name="connsiteY15" fmla="*/ 835762 h 2595569"/>
                <a:gd name="connsiteX16" fmla="*/ 3091316 w 5513147"/>
                <a:gd name="connsiteY16" fmla="*/ 835762 h 2595569"/>
                <a:gd name="connsiteX17" fmla="*/ 3091316 w 5513147"/>
                <a:gd name="connsiteY17" fmla="*/ 902083 h 2595569"/>
                <a:gd name="connsiteX18" fmla="*/ 4604884 w 5513147"/>
                <a:gd name="connsiteY18" fmla="*/ 902083 h 2595569"/>
                <a:gd name="connsiteX19" fmla="*/ 4750428 w 5513147"/>
                <a:gd name="connsiteY19" fmla="*/ 1047627 h 2595569"/>
                <a:gd name="connsiteX20" fmla="*/ 4750428 w 5513147"/>
                <a:gd name="connsiteY20" fmla="*/ 1629783 h 2595569"/>
                <a:gd name="connsiteX21" fmla="*/ 4604884 w 5513147"/>
                <a:gd name="connsiteY21" fmla="*/ 1775327 h 2595569"/>
                <a:gd name="connsiteX22" fmla="*/ 4268764 w 5513147"/>
                <a:gd name="connsiteY22" fmla="*/ 1775327 h 2595569"/>
                <a:gd name="connsiteX23" fmla="*/ 4268764 w 5513147"/>
                <a:gd name="connsiteY23" fmla="*/ 1899743 h 2595569"/>
                <a:gd name="connsiteX24" fmla="*/ 5399084 w 5513147"/>
                <a:gd name="connsiteY24" fmla="*/ 1899743 h 2595569"/>
                <a:gd name="connsiteX25" fmla="*/ 5513147 w 5513147"/>
                <a:gd name="connsiteY25" fmla="*/ 2013806 h 2595569"/>
                <a:gd name="connsiteX26" fmla="*/ 5513147 w 5513147"/>
                <a:gd name="connsiteY26" fmla="*/ 2470047 h 2595569"/>
                <a:gd name="connsiteX27" fmla="*/ 5399084 w 5513147"/>
                <a:gd name="connsiteY27" fmla="*/ 2584110 h 2595569"/>
                <a:gd name="connsiteX28" fmla="*/ 3782461 w 5513147"/>
                <a:gd name="connsiteY28" fmla="*/ 2584110 h 2595569"/>
                <a:gd name="connsiteX29" fmla="*/ 3668398 w 5513147"/>
                <a:gd name="connsiteY29" fmla="*/ 2470047 h 2595569"/>
                <a:gd name="connsiteX30" fmla="*/ 3668398 w 5513147"/>
                <a:gd name="connsiteY30" fmla="*/ 2164347 h 2595569"/>
                <a:gd name="connsiteX31" fmla="*/ 3663701 w 5513147"/>
                <a:gd name="connsiteY31" fmla="*/ 2141081 h 2595569"/>
                <a:gd name="connsiteX32" fmla="*/ 3663701 w 5513147"/>
                <a:gd name="connsiteY32" fmla="*/ 1775327 h 2595569"/>
                <a:gd name="connsiteX33" fmla="*/ 1954590 w 5513147"/>
                <a:gd name="connsiteY33" fmla="*/ 1775327 h 2595569"/>
                <a:gd name="connsiteX34" fmla="*/ 1954590 w 5513147"/>
                <a:gd name="connsiteY34" fmla="*/ 1911202 h 2595569"/>
                <a:gd name="connsiteX35" fmla="*/ 3084910 w 5513147"/>
                <a:gd name="connsiteY35" fmla="*/ 1911202 h 2595569"/>
                <a:gd name="connsiteX36" fmla="*/ 3198973 w 5513147"/>
                <a:gd name="connsiteY36" fmla="*/ 2025265 h 2595569"/>
                <a:gd name="connsiteX37" fmla="*/ 3198973 w 5513147"/>
                <a:gd name="connsiteY37" fmla="*/ 2481506 h 2595569"/>
                <a:gd name="connsiteX38" fmla="*/ 3084910 w 5513147"/>
                <a:gd name="connsiteY38" fmla="*/ 2595569 h 2595569"/>
                <a:gd name="connsiteX39" fmla="*/ 1468287 w 5513147"/>
                <a:gd name="connsiteY39" fmla="*/ 2595569 h 2595569"/>
                <a:gd name="connsiteX40" fmla="*/ 1354224 w 5513147"/>
                <a:gd name="connsiteY40" fmla="*/ 2481506 h 2595569"/>
                <a:gd name="connsiteX41" fmla="*/ 1354224 w 5513147"/>
                <a:gd name="connsiteY41" fmla="*/ 2175805 h 2595569"/>
                <a:gd name="connsiteX42" fmla="*/ 1349527 w 5513147"/>
                <a:gd name="connsiteY42" fmla="*/ 2152540 h 2595569"/>
                <a:gd name="connsiteX43" fmla="*/ 1349527 w 5513147"/>
                <a:gd name="connsiteY43" fmla="*/ 1775327 h 2595569"/>
                <a:gd name="connsiteX44" fmla="*/ 145544 w 5513147"/>
                <a:gd name="connsiteY44" fmla="*/ 1775327 h 2595569"/>
                <a:gd name="connsiteX45" fmla="*/ 0 w 5513147"/>
                <a:gd name="connsiteY45" fmla="*/ 1629783 h 2595569"/>
                <a:gd name="connsiteX46" fmla="*/ 0 w 5513147"/>
                <a:gd name="connsiteY46" fmla="*/ 1047627 h 2595569"/>
                <a:gd name="connsiteX47" fmla="*/ 145544 w 5513147"/>
                <a:gd name="connsiteY47" fmla="*/ 902083 h 2595569"/>
                <a:gd name="connsiteX48" fmla="*/ 198732 w 5513147"/>
                <a:gd name="connsiteY48" fmla="*/ 902083 h 2595569"/>
                <a:gd name="connsiteX49" fmla="*/ 198732 w 5513147"/>
                <a:gd name="connsiteY49" fmla="*/ 615131 h 2595569"/>
                <a:gd name="connsiteX50" fmla="*/ 198443 w 5513147"/>
                <a:gd name="connsiteY50" fmla="*/ 614702 h 2595569"/>
                <a:gd name="connsiteX51" fmla="*/ 189479 w 5513147"/>
                <a:gd name="connsiteY51" fmla="*/ 570304 h 2595569"/>
                <a:gd name="connsiteX52" fmla="*/ 189479 w 5513147"/>
                <a:gd name="connsiteY52" fmla="*/ 114063 h 2595569"/>
                <a:gd name="connsiteX53" fmla="*/ 303542 w 5513147"/>
                <a:gd name="connsiteY53" fmla="*/ 0 h 259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513147" h="2595569">
                  <a:moveTo>
                    <a:pt x="303542" y="0"/>
                  </a:moveTo>
                  <a:lnTo>
                    <a:pt x="1809895" y="0"/>
                  </a:lnTo>
                  <a:cubicBezTo>
                    <a:pt x="1872890" y="0"/>
                    <a:pt x="1923958" y="51068"/>
                    <a:pt x="1923958" y="114063"/>
                  </a:cubicBezTo>
                  <a:lnTo>
                    <a:pt x="1923958" y="570304"/>
                  </a:lnTo>
                  <a:cubicBezTo>
                    <a:pt x="1923958" y="633299"/>
                    <a:pt x="1872890" y="684367"/>
                    <a:pt x="1809895" y="684367"/>
                  </a:cubicBezTo>
                  <a:lnTo>
                    <a:pt x="803795" y="684367"/>
                  </a:lnTo>
                  <a:lnTo>
                    <a:pt x="803795" y="902083"/>
                  </a:lnTo>
                  <a:lnTo>
                    <a:pt x="2486253" y="902083"/>
                  </a:lnTo>
                  <a:lnTo>
                    <a:pt x="2486253" y="546337"/>
                  </a:lnTo>
                  <a:lnTo>
                    <a:pt x="2490063" y="527465"/>
                  </a:lnTo>
                  <a:lnTo>
                    <a:pt x="2490063" y="160672"/>
                  </a:lnTo>
                  <a:cubicBezTo>
                    <a:pt x="2490063" y="86102"/>
                    <a:pt x="2550514" y="25651"/>
                    <a:pt x="2625084" y="25651"/>
                  </a:cubicBezTo>
                  <a:lnTo>
                    <a:pt x="4430034" y="25651"/>
                  </a:lnTo>
                  <a:cubicBezTo>
                    <a:pt x="4504604" y="25651"/>
                    <a:pt x="4565055" y="86102"/>
                    <a:pt x="4565055" y="160672"/>
                  </a:cubicBezTo>
                  <a:lnTo>
                    <a:pt x="4565055" y="700741"/>
                  </a:lnTo>
                  <a:cubicBezTo>
                    <a:pt x="4565055" y="775311"/>
                    <a:pt x="4504604" y="835762"/>
                    <a:pt x="4430034" y="835762"/>
                  </a:cubicBezTo>
                  <a:lnTo>
                    <a:pt x="3091316" y="835762"/>
                  </a:lnTo>
                  <a:lnTo>
                    <a:pt x="3091316" y="902083"/>
                  </a:lnTo>
                  <a:lnTo>
                    <a:pt x="4604884" y="902083"/>
                  </a:lnTo>
                  <a:cubicBezTo>
                    <a:pt x="4685266" y="902083"/>
                    <a:pt x="4750428" y="967245"/>
                    <a:pt x="4750428" y="1047627"/>
                  </a:cubicBezTo>
                  <a:lnTo>
                    <a:pt x="4750428" y="1629783"/>
                  </a:lnTo>
                  <a:cubicBezTo>
                    <a:pt x="4750428" y="1710165"/>
                    <a:pt x="4685266" y="1775327"/>
                    <a:pt x="4604884" y="1775327"/>
                  </a:cubicBezTo>
                  <a:lnTo>
                    <a:pt x="4268764" y="1775327"/>
                  </a:lnTo>
                  <a:lnTo>
                    <a:pt x="4268764" y="1899743"/>
                  </a:lnTo>
                  <a:lnTo>
                    <a:pt x="5399084" y="1899743"/>
                  </a:lnTo>
                  <a:cubicBezTo>
                    <a:pt x="5462079" y="1899743"/>
                    <a:pt x="5513147" y="1950811"/>
                    <a:pt x="5513147" y="2013806"/>
                  </a:cubicBezTo>
                  <a:lnTo>
                    <a:pt x="5513147" y="2470047"/>
                  </a:lnTo>
                  <a:cubicBezTo>
                    <a:pt x="5513147" y="2533042"/>
                    <a:pt x="5462079" y="2584110"/>
                    <a:pt x="5399084" y="2584110"/>
                  </a:cubicBezTo>
                  <a:lnTo>
                    <a:pt x="3782461" y="2584110"/>
                  </a:lnTo>
                  <a:cubicBezTo>
                    <a:pt x="3719466" y="2584110"/>
                    <a:pt x="3668398" y="2533042"/>
                    <a:pt x="3668398" y="2470047"/>
                  </a:cubicBezTo>
                  <a:lnTo>
                    <a:pt x="3668398" y="2164347"/>
                  </a:lnTo>
                  <a:lnTo>
                    <a:pt x="3663701" y="2141081"/>
                  </a:lnTo>
                  <a:lnTo>
                    <a:pt x="3663701" y="1775327"/>
                  </a:lnTo>
                  <a:lnTo>
                    <a:pt x="1954590" y="1775327"/>
                  </a:lnTo>
                  <a:lnTo>
                    <a:pt x="1954590" y="1911202"/>
                  </a:lnTo>
                  <a:lnTo>
                    <a:pt x="3084910" y="1911202"/>
                  </a:lnTo>
                  <a:cubicBezTo>
                    <a:pt x="3147905" y="1911202"/>
                    <a:pt x="3198973" y="1962270"/>
                    <a:pt x="3198973" y="2025265"/>
                  </a:cubicBezTo>
                  <a:lnTo>
                    <a:pt x="3198973" y="2481506"/>
                  </a:lnTo>
                  <a:cubicBezTo>
                    <a:pt x="3198973" y="2544501"/>
                    <a:pt x="3147905" y="2595569"/>
                    <a:pt x="3084910" y="2595569"/>
                  </a:cubicBezTo>
                  <a:lnTo>
                    <a:pt x="1468287" y="2595569"/>
                  </a:lnTo>
                  <a:cubicBezTo>
                    <a:pt x="1405292" y="2595569"/>
                    <a:pt x="1354224" y="2544501"/>
                    <a:pt x="1354224" y="2481506"/>
                  </a:cubicBezTo>
                  <a:lnTo>
                    <a:pt x="1354224" y="2175805"/>
                  </a:lnTo>
                  <a:lnTo>
                    <a:pt x="1349527" y="2152540"/>
                  </a:lnTo>
                  <a:lnTo>
                    <a:pt x="1349527" y="1775327"/>
                  </a:lnTo>
                  <a:lnTo>
                    <a:pt x="145544" y="1775327"/>
                  </a:lnTo>
                  <a:cubicBezTo>
                    <a:pt x="65162" y="1775327"/>
                    <a:pt x="0" y="1710165"/>
                    <a:pt x="0" y="1629783"/>
                  </a:cubicBezTo>
                  <a:lnTo>
                    <a:pt x="0" y="1047627"/>
                  </a:lnTo>
                  <a:cubicBezTo>
                    <a:pt x="0" y="967245"/>
                    <a:pt x="65162" y="902083"/>
                    <a:pt x="145544" y="902083"/>
                  </a:cubicBezTo>
                  <a:lnTo>
                    <a:pt x="198732" y="902083"/>
                  </a:lnTo>
                  <a:lnTo>
                    <a:pt x="198732" y="615131"/>
                  </a:lnTo>
                  <a:lnTo>
                    <a:pt x="198443" y="614702"/>
                  </a:lnTo>
                  <a:cubicBezTo>
                    <a:pt x="192671" y="601056"/>
                    <a:pt x="189479" y="586053"/>
                    <a:pt x="189479" y="570304"/>
                  </a:cubicBezTo>
                  <a:lnTo>
                    <a:pt x="189479" y="114063"/>
                  </a:lnTo>
                  <a:cubicBezTo>
                    <a:pt x="189479" y="51068"/>
                    <a:pt x="240547" y="0"/>
                    <a:pt x="303542" y="0"/>
                  </a:cubicBezTo>
                  <a:close/>
                </a:path>
              </a:pathLst>
            </a:custGeom>
            <a:solidFill>
              <a:srgbClr val="F3EDE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5" name="Straight Arrow Connector 284"/>
            <p:cNvCxnSpPr/>
            <p:nvPr/>
          </p:nvCxnSpPr>
          <p:spPr>
            <a:xfrm>
              <a:off x="10638254" y="7570242"/>
              <a:ext cx="4750428" cy="207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Arrow: Pentagon 171">
              <a:extLst>
                <a:ext uri="{FF2B5EF4-FFF2-40B4-BE49-F238E27FC236}">
                  <a16:creationId xmlns:a16="http://schemas.microsoft.com/office/drawing/2014/main" id="{A1E6404C-F204-A48F-F376-29B56439BD4D}"/>
                </a:ext>
              </a:extLst>
            </p:cNvPr>
            <p:cNvSpPr/>
            <p:nvPr/>
          </p:nvSpPr>
          <p:spPr>
            <a:xfrm>
              <a:off x="10854119" y="5640278"/>
              <a:ext cx="2212889" cy="493627"/>
            </a:xfrm>
            <a:prstGeom prst="homePlate">
              <a:avLst/>
            </a:prstGeom>
            <a:noFill/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dirty="0" smtClean="0">
                  <a:solidFill>
                    <a:schemeClr val="tx1"/>
                  </a:solidFill>
                </a:rPr>
                <a:t>PLANNING</a:t>
              </a:r>
              <a:endParaRPr lang="en-ID" b="1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1113528" y="6375332"/>
              <a:ext cx="144868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 smtClean="0">
                  <a:solidFill>
                    <a:sysClr val="windowText" lastClr="000000"/>
                  </a:solidFill>
                </a:rPr>
                <a:t>SPEC ANALYSIS</a:t>
              </a:r>
              <a:endParaRPr lang="en-US" sz="16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2333922" y="8113511"/>
              <a:ext cx="152943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 smtClean="0">
                  <a:solidFill>
                    <a:sysClr val="windowText" lastClr="000000"/>
                  </a:solidFill>
                </a:rPr>
                <a:t>DEVELOPMENT</a:t>
              </a:r>
              <a:endParaRPr lang="en-US" sz="16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3482017" y="6340922"/>
              <a:ext cx="190666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 smtClean="0">
                  <a:solidFill>
                    <a:sysClr val="windowText" lastClr="000000"/>
                  </a:solidFill>
                </a:rPr>
                <a:t>TRIAL AND IMPLEMENTATION</a:t>
              </a:r>
              <a:endParaRPr lang="en-US" sz="16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14705839" y="8116628"/>
              <a:ext cx="163269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 smtClean="0">
                  <a:solidFill>
                    <a:sysClr val="windowText" lastClr="000000"/>
                  </a:solidFill>
                </a:rPr>
                <a:t>PRESENTATION</a:t>
              </a:r>
              <a:endParaRPr lang="en-US" sz="16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11116677" y="6609134"/>
              <a:ext cx="98359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/>
                <a:t>10-20 July</a:t>
              </a: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12333922" y="8427351"/>
              <a:ext cx="150700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/>
                <a:t>10 July-1 August </a:t>
              </a:r>
              <a:endParaRPr lang="en-US" sz="1400" dirty="0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13482017" y="6801499"/>
              <a:ext cx="149396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/>
                <a:t>31 July-4 August</a:t>
              </a:r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14713734" y="8435349"/>
              <a:ext cx="149396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/>
                <a:t>27 July-3 August</a:t>
              </a:r>
            </a:p>
          </p:txBody>
        </p:sp>
        <p:cxnSp>
          <p:nvCxnSpPr>
            <p:cNvPr id="103" name="Straight Connector 102"/>
            <p:cNvCxnSpPr>
              <a:stCxn id="178" idx="0"/>
            </p:cNvCxnSpPr>
            <p:nvPr/>
          </p:nvCxnSpPr>
          <p:spPr>
            <a:xfrm flipH="1" flipV="1">
              <a:off x="11117595" y="6403631"/>
              <a:ext cx="1" cy="1166612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endCxn id="181" idx="0"/>
            </p:cNvCxnSpPr>
            <p:nvPr/>
          </p:nvCxnSpPr>
          <p:spPr>
            <a:xfrm flipH="1">
              <a:off x="13480250" y="6425204"/>
              <a:ext cx="14401" cy="1145039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>
              <a:endCxn id="179" idx="0"/>
            </p:cNvCxnSpPr>
            <p:nvPr/>
          </p:nvCxnSpPr>
          <p:spPr>
            <a:xfrm flipH="1" flipV="1">
              <a:off x="14673872" y="7570243"/>
              <a:ext cx="12456" cy="1036652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endCxn id="180" idx="0"/>
            </p:cNvCxnSpPr>
            <p:nvPr/>
          </p:nvCxnSpPr>
          <p:spPr>
            <a:xfrm flipV="1">
              <a:off x="12291765" y="7570243"/>
              <a:ext cx="7219" cy="1143138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Shape">
              <a:extLst>
                <a:ext uri="{FF2B5EF4-FFF2-40B4-BE49-F238E27FC236}">
                  <a16:creationId xmlns:a16="http://schemas.microsoft.com/office/drawing/2014/main" id="{FFF3B43A-2F44-06CC-5521-85AC085F30FB}"/>
                </a:ext>
              </a:extLst>
            </p:cNvPr>
            <p:cNvSpPr/>
            <p:nvPr/>
          </p:nvSpPr>
          <p:spPr>
            <a:xfrm>
              <a:off x="10766381" y="7171543"/>
              <a:ext cx="702429" cy="797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4" extrusionOk="0">
                  <a:moveTo>
                    <a:pt x="0" y="5968"/>
                  </a:moveTo>
                  <a:lnTo>
                    <a:pt x="0" y="15526"/>
                  </a:lnTo>
                  <a:cubicBezTo>
                    <a:pt x="0" y="15951"/>
                    <a:pt x="259" y="16347"/>
                    <a:pt x="677" y="16559"/>
                  </a:cubicBezTo>
                  <a:lnTo>
                    <a:pt x="10119" y="21335"/>
                  </a:lnTo>
                  <a:cubicBezTo>
                    <a:pt x="10537" y="21547"/>
                    <a:pt x="11055" y="21547"/>
                    <a:pt x="11481" y="21335"/>
                  </a:cubicBezTo>
                  <a:lnTo>
                    <a:pt x="20923" y="16559"/>
                  </a:lnTo>
                  <a:cubicBezTo>
                    <a:pt x="21341" y="16347"/>
                    <a:pt x="21600" y="15951"/>
                    <a:pt x="21600" y="15526"/>
                  </a:cubicBezTo>
                  <a:lnTo>
                    <a:pt x="21600" y="5968"/>
                  </a:lnTo>
                  <a:cubicBezTo>
                    <a:pt x="21600" y="5543"/>
                    <a:pt x="21341" y="5147"/>
                    <a:pt x="20923" y="4935"/>
                  </a:cubicBezTo>
                  <a:lnTo>
                    <a:pt x="11481" y="159"/>
                  </a:lnTo>
                  <a:cubicBezTo>
                    <a:pt x="11063" y="-53"/>
                    <a:pt x="10545" y="-53"/>
                    <a:pt x="10119" y="159"/>
                  </a:cubicBezTo>
                  <a:lnTo>
                    <a:pt x="677" y="4935"/>
                  </a:lnTo>
                  <a:cubicBezTo>
                    <a:pt x="259" y="5147"/>
                    <a:pt x="0" y="5543"/>
                    <a:pt x="0" y="5968"/>
                  </a:cubicBezTo>
                  <a:close/>
                </a:path>
              </a:pathLst>
            </a:custGeom>
            <a:solidFill>
              <a:srgbClr val="FF0000"/>
            </a:solidFill>
            <a:ln w="12700">
              <a:solidFill>
                <a:schemeClr val="tx1"/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/>
            </a:p>
          </p:txBody>
        </p:sp>
        <p:sp>
          <p:nvSpPr>
            <p:cNvPr id="180" name="Shape">
              <a:extLst>
                <a:ext uri="{FF2B5EF4-FFF2-40B4-BE49-F238E27FC236}">
                  <a16:creationId xmlns:a16="http://schemas.microsoft.com/office/drawing/2014/main" id="{FFF3B43A-2F44-06CC-5521-85AC085F30FB}"/>
                </a:ext>
              </a:extLst>
            </p:cNvPr>
            <p:cNvSpPr/>
            <p:nvPr/>
          </p:nvSpPr>
          <p:spPr>
            <a:xfrm>
              <a:off x="11947769" y="7171543"/>
              <a:ext cx="702429" cy="797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4" extrusionOk="0">
                  <a:moveTo>
                    <a:pt x="0" y="5968"/>
                  </a:moveTo>
                  <a:lnTo>
                    <a:pt x="0" y="15526"/>
                  </a:lnTo>
                  <a:cubicBezTo>
                    <a:pt x="0" y="15951"/>
                    <a:pt x="259" y="16347"/>
                    <a:pt x="677" y="16559"/>
                  </a:cubicBezTo>
                  <a:lnTo>
                    <a:pt x="10119" y="21335"/>
                  </a:lnTo>
                  <a:cubicBezTo>
                    <a:pt x="10537" y="21547"/>
                    <a:pt x="11055" y="21547"/>
                    <a:pt x="11481" y="21335"/>
                  </a:cubicBezTo>
                  <a:lnTo>
                    <a:pt x="20923" y="16559"/>
                  </a:lnTo>
                  <a:cubicBezTo>
                    <a:pt x="21341" y="16347"/>
                    <a:pt x="21600" y="15951"/>
                    <a:pt x="21600" y="15526"/>
                  </a:cubicBezTo>
                  <a:lnTo>
                    <a:pt x="21600" y="5968"/>
                  </a:lnTo>
                  <a:cubicBezTo>
                    <a:pt x="21600" y="5543"/>
                    <a:pt x="21341" y="5147"/>
                    <a:pt x="20923" y="4935"/>
                  </a:cubicBezTo>
                  <a:lnTo>
                    <a:pt x="11481" y="159"/>
                  </a:lnTo>
                  <a:cubicBezTo>
                    <a:pt x="11063" y="-53"/>
                    <a:pt x="10545" y="-53"/>
                    <a:pt x="10119" y="159"/>
                  </a:cubicBezTo>
                  <a:lnTo>
                    <a:pt x="677" y="4935"/>
                  </a:lnTo>
                  <a:cubicBezTo>
                    <a:pt x="259" y="5147"/>
                    <a:pt x="0" y="5543"/>
                    <a:pt x="0" y="5968"/>
                  </a:cubicBezTo>
                  <a:close/>
                </a:path>
              </a:pathLst>
            </a:custGeom>
            <a:gradFill>
              <a:gsLst>
                <a:gs pos="49000">
                  <a:srgbClr val="FFC000"/>
                </a:gs>
                <a:gs pos="49000">
                  <a:srgbClr val="F7D07C"/>
                </a:gs>
              </a:gsLst>
              <a:lin ang="0" scaled="1"/>
            </a:gradFill>
            <a:ln w="12700">
              <a:solidFill>
                <a:schemeClr val="tx1"/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/>
            </a:p>
          </p:txBody>
        </p:sp>
        <p:sp>
          <p:nvSpPr>
            <p:cNvPr id="181" name="Shape">
              <a:extLst>
                <a:ext uri="{FF2B5EF4-FFF2-40B4-BE49-F238E27FC236}">
                  <a16:creationId xmlns:a16="http://schemas.microsoft.com/office/drawing/2014/main" id="{FFF3B43A-2F44-06CC-5521-85AC085F30FB}"/>
                </a:ext>
              </a:extLst>
            </p:cNvPr>
            <p:cNvSpPr/>
            <p:nvPr/>
          </p:nvSpPr>
          <p:spPr>
            <a:xfrm>
              <a:off x="13129035" y="7171543"/>
              <a:ext cx="702429" cy="797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4" extrusionOk="0">
                  <a:moveTo>
                    <a:pt x="0" y="5968"/>
                  </a:moveTo>
                  <a:lnTo>
                    <a:pt x="0" y="15526"/>
                  </a:lnTo>
                  <a:cubicBezTo>
                    <a:pt x="0" y="15951"/>
                    <a:pt x="259" y="16347"/>
                    <a:pt x="677" y="16559"/>
                  </a:cubicBezTo>
                  <a:lnTo>
                    <a:pt x="10119" y="21335"/>
                  </a:lnTo>
                  <a:cubicBezTo>
                    <a:pt x="10537" y="21547"/>
                    <a:pt x="11055" y="21547"/>
                    <a:pt x="11481" y="21335"/>
                  </a:cubicBezTo>
                  <a:lnTo>
                    <a:pt x="20923" y="16559"/>
                  </a:lnTo>
                  <a:cubicBezTo>
                    <a:pt x="21341" y="16347"/>
                    <a:pt x="21600" y="15951"/>
                    <a:pt x="21600" y="15526"/>
                  </a:cubicBezTo>
                  <a:lnTo>
                    <a:pt x="21600" y="5968"/>
                  </a:lnTo>
                  <a:cubicBezTo>
                    <a:pt x="21600" y="5543"/>
                    <a:pt x="21341" y="5147"/>
                    <a:pt x="20923" y="4935"/>
                  </a:cubicBezTo>
                  <a:lnTo>
                    <a:pt x="11481" y="159"/>
                  </a:lnTo>
                  <a:cubicBezTo>
                    <a:pt x="11063" y="-53"/>
                    <a:pt x="10545" y="-53"/>
                    <a:pt x="10119" y="159"/>
                  </a:cubicBezTo>
                  <a:lnTo>
                    <a:pt x="677" y="4935"/>
                  </a:lnTo>
                  <a:cubicBezTo>
                    <a:pt x="259" y="5147"/>
                    <a:pt x="0" y="5543"/>
                    <a:pt x="0" y="5968"/>
                  </a:cubicBezTo>
                  <a:close/>
                </a:path>
              </a:pathLst>
            </a:custGeom>
            <a:solidFill>
              <a:srgbClr val="FF0000"/>
            </a:solidFill>
            <a:ln w="12700">
              <a:solidFill>
                <a:schemeClr val="tx1"/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/>
            </a:p>
          </p:txBody>
        </p:sp>
        <p:sp>
          <p:nvSpPr>
            <p:cNvPr id="179" name="Shape">
              <a:extLst>
                <a:ext uri="{FF2B5EF4-FFF2-40B4-BE49-F238E27FC236}">
                  <a16:creationId xmlns:a16="http://schemas.microsoft.com/office/drawing/2014/main" id="{FFF3B43A-2F44-06CC-5521-85AC085F30FB}"/>
                </a:ext>
              </a:extLst>
            </p:cNvPr>
            <p:cNvSpPr/>
            <p:nvPr/>
          </p:nvSpPr>
          <p:spPr>
            <a:xfrm>
              <a:off x="14322657" y="7171543"/>
              <a:ext cx="702429" cy="797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4" extrusionOk="0">
                  <a:moveTo>
                    <a:pt x="0" y="5968"/>
                  </a:moveTo>
                  <a:lnTo>
                    <a:pt x="0" y="15526"/>
                  </a:lnTo>
                  <a:cubicBezTo>
                    <a:pt x="0" y="15951"/>
                    <a:pt x="259" y="16347"/>
                    <a:pt x="677" y="16559"/>
                  </a:cubicBezTo>
                  <a:lnTo>
                    <a:pt x="10119" y="21335"/>
                  </a:lnTo>
                  <a:cubicBezTo>
                    <a:pt x="10537" y="21547"/>
                    <a:pt x="11055" y="21547"/>
                    <a:pt x="11481" y="21335"/>
                  </a:cubicBezTo>
                  <a:lnTo>
                    <a:pt x="20923" y="16559"/>
                  </a:lnTo>
                  <a:cubicBezTo>
                    <a:pt x="21341" y="16347"/>
                    <a:pt x="21600" y="15951"/>
                    <a:pt x="21600" y="15526"/>
                  </a:cubicBezTo>
                  <a:lnTo>
                    <a:pt x="21600" y="5968"/>
                  </a:lnTo>
                  <a:cubicBezTo>
                    <a:pt x="21600" y="5543"/>
                    <a:pt x="21341" y="5147"/>
                    <a:pt x="20923" y="4935"/>
                  </a:cubicBezTo>
                  <a:lnTo>
                    <a:pt x="11481" y="159"/>
                  </a:lnTo>
                  <a:cubicBezTo>
                    <a:pt x="11063" y="-53"/>
                    <a:pt x="10545" y="-53"/>
                    <a:pt x="10119" y="159"/>
                  </a:cubicBezTo>
                  <a:lnTo>
                    <a:pt x="677" y="4935"/>
                  </a:lnTo>
                  <a:cubicBezTo>
                    <a:pt x="259" y="5147"/>
                    <a:pt x="0" y="5543"/>
                    <a:pt x="0" y="5968"/>
                  </a:cubicBezTo>
                  <a:close/>
                </a:path>
              </a:pathLst>
            </a:custGeom>
            <a:gradFill>
              <a:gsLst>
                <a:gs pos="49000">
                  <a:srgbClr val="FFC000"/>
                </a:gs>
                <a:gs pos="49000">
                  <a:srgbClr val="F7D07C"/>
                </a:gs>
              </a:gsLst>
              <a:lin ang="0" scaled="1"/>
            </a:gradFill>
            <a:ln w="12700">
              <a:solidFill>
                <a:schemeClr val="tx1"/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/>
            </a:p>
          </p:txBody>
        </p:sp>
        <p:pic>
          <p:nvPicPr>
            <p:cNvPr id="244" name="Picture 243"/>
            <p:cNvPicPr>
              <a:picLocks noChangeAspect="1"/>
            </p:cNvPicPr>
            <p:nvPr/>
          </p:nvPicPr>
          <p:blipFill>
            <a:blip r:embed="rId76"/>
            <a:stretch>
              <a:fillRect/>
            </a:stretch>
          </p:blipFill>
          <p:spPr>
            <a:xfrm>
              <a:off x="15476289" y="6864491"/>
              <a:ext cx="757698" cy="757698"/>
            </a:xfrm>
            <a:prstGeom prst="rect">
              <a:avLst/>
            </a:prstGeom>
          </p:spPr>
        </p:pic>
        <p:pic>
          <p:nvPicPr>
            <p:cNvPr id="246" name="Picture 245"/>
            <p:cNvPicPr>
              <a:picLocks noChangeAspect="1"/>
            </p:cNvPicPr>
            <p:nvPr/>
          </p:nvPicPr>
          <p:blipFill>
            <a:blip r:embed="rId77"/>
            <a:stretch>
              <a:fillRect/>
            </a:stretch>
          </p:blipFill>
          <p:spPr>
            <a:xfrm>
              <a:off x="10902893" y="7367723"/>
              <a:ext cx="446488" cy="446488"/>
            </a:xfrm>
            <a:prstGeom prst="rect">
              <a:avLst/>
            </a:prstGeom>
          </p:spPr>
        </p:pic>
        <p:pic>
          <p:nvPicPr>
            <p:cNvPr id="250" name="Picture 249"/>
            <p:cNvPicPr>
              <a:picLocks noChangeAspect="1"/>
            </p:cNvPicPr>
            <p:nvPr/>
          </p:nvPicPr>
          <p:blipFill>
            <a:blip r:embed="rId78"/>
            <a:stretch>
              <a:fillRect/>
            </a:stretch>
          </p:blipFill>
          <p:spPr>
            <a:xfrm>
              <a:off x="12084919" y="7319957"/>
              <a:ext cx="459970" cy="459970"/>
            </a:xfrm>
            <a:prstGeom prst="rect">
              <a:avLst/>
            </a:prstGeom>
          </p:spPr>
        </p:pic>
        <p:pic>
          <p:nvPicPr>
            <p:cNvPr id="251" name="Picture 250"/>
            <p:cNvPicPr>
              <a:picLocks noChangeAspect="1"/>
            </p:cNvPicPr>
            <p:nvPr/>
          </p:nvPicPr>
          <p:blipFill>
            <a:blip r:embed="rId79"/>
            <a:stretch>
              <a:fillRect/>
            </a:stretch>
          </p:blipFill>
          <p:spPr>
            <a:xfrm>
              <a:off x="13238109" y="7367455"/>
              <a:ext cx="477300" cy="477300"/>
            </a:xfrm>
            <a:prstGeom prst="rect">
              <a:avLst/>
            </a:prstGeom>
          </p:spPr>
        </p:pic>
        <p:pic>
          <p:nvPicPr>
            <p:cNvPr id="252" name="Picture 251"/>
            <p:cNvPicPr>
              <a:picLocks noChangeAspect="1"/>
            </p:cNvPicPr>
            <p:nvPr/>
          </p:nvPicPr>
          <p:blipFill>
            <a:blip r:embed="rId80"/>
            <a:stretch>
              <a:fillRect/>
            </a:stretch>
          </p:blipFill>
          <p:spPr>
            <a:xfrm>
              <a:off x="14449418" y="7396679"/>
              <a:ext cx="491256" cy="491256"/>
            </a:xfrm>
            <a:prstGeom prst="rect">
              <a:avLst/>
            </a:prstGeom>
          </p:spPr>
        </p:pic>
        <p:sp>
          <p:nvSpPr>
            <p:cNvPr id="316" name="TextBox 315"/>
            <p:cNvSpPr txBox="1"/>
            <p:nvPr/>
          </p:nvSpPr>
          <p:spPr>
            <a:xfrm>
              <a:off x="15506091" y="7508000"/>
              <a:ext cx="14223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4 July 2023</a:t>
              </a:r>
              <a:endParaRPr lang="en-US" sz="1400" b="1" dirty="0"/>
            </a:p>
          </p:txBody>
        </p:sp>
      </p:grpSp>
      <p:sp>
        <p:nvSpPr>
          <p:cNvPr id="320" name="TextBox 319">
            <a:extLst>
              <a:ext uri="{FF2B5EF4-FFF2-40B4-BE49-F238E27FC236}">
                <a16:creationId xmlns:a16="http://schemas.microsoft.com/office/drawing/2014/main" id="{A8FC2118-7529-BBED-BBB0-07ECD43FA143}"/>
              </a:ext>
            </a:extLst>
          </p:cNvPr>
          <p:cNvSpPr txBox="1"/>
          <p:nvPr/>
        </p:nvSpPr>
        <p:spPr>
          <a:xfrm>
            <a:off x="211831" y="1547906"/>
            <a:ext cx="1904134" cy="400110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ctr"/>
            <a:r>
              <a:rPr lang="en-US" sz="2000" b="1" noProof="1" smtClean="0"/>
              <a:t>Way Of Thinking</a:t>
            </a:r>
            <a:endParaRPr lang="en-US" sz="2000" b="1" noProof="1"/>
          </a:p>
        </p:txBody>
      </p:sp>
      <p:sp>
        <p:nvSpPr>
          <p:cNvPr id="321" name="Rounded Rectangle 320"/>
          <p:cNvSpPr/>
          <p:nvPr/>
        </p:nvSpPr>
        <p:spPr>
          <a:xfrm>
            <a:off x="13782287" y="6630414"/>
            <a:ext cx="3081862" cy="2304580"/>
          </a:xfrm>
          <a:prstGeom prst="roundRect">
            <a:avLst/>
          </a:prstGeom>
          <a:solidFill>
            <a:srgbClr val="F3ED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Membuat</a:t>
            </a:r>
            <a:r>
              <a:rPr lang="en-US" dirty="0" smtClean="0"/>
              <a:t> system </a:t>
            </a:r>
            <a:r>
              <a:rPr lang="en-US" dirty="0" err="1" smtClean="0"/>
              <a:t>digitalisasi</a:t>
            </a:r>
            <a:r>
              <a:rPr lang="en-US" dirty="0" smtClean="0"/>
              <a:t> 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47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Pembelajaran</a:t>
            </a:r>
            <a:r>
              <a:rPr lang="en-US" dirty="0"/>
              <a:t> yang </a:t>
            </a:r>
            <a:r>
              <a:rPr lang="en-US" dirty="0" err="1"/>
              <a:t>didapat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3710" y="1849818"/>
            <a:ext cx="11041380" cy="1637965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menganalisis</a:t>
            </a:r>
            <a:r>
              <a:rPr lang="en-US" sz="1600" dirty="0"/>
              <a:t> problem/current condition yang </a:t>
            </a:r>
            <a:r>
              <a:rPr lang="en-US" sz="1600" dirty="0" err="1"/>
              <a:t>ada</a:t>
            </a:r>
            <a:r>
              <a:rPr lang="en-US" sz="1600" dirty="0"/>
              <a:t> di </a:t>
            </a:r>
            <a:r>
              <a:rPr lang="en-US" sz="1600" dirty="0" err="1"/>
              <a:t>genba</a:t>
            </a:r>
            <a:r>
              <a:rPr lang="en-US" sz="16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Mampu</a:t>
            </a:r>
            <a:r>
              <a:rPr lang="en-US" sz="1600" dirty="0"/>
              <a:t> </a:t>
            </a:r>
            <a:r>
              <a:rPr lang="en-US" sz="1600" dirty="0" err="1"/>
              <a:t>membangun</a:t>
            </a:r>
            <a:r>
              <a:rPr lang="en-US" sz="1600" dirty="0"/>
              <a:t> </a:t>
            </a:r>
            <a:r>
              <a:rPr lang="en-US" sz="1600" dirty="0" err="1"/>
              <a:t>komunikasi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berdiskusi</a:t>
            </a:r>
            <a:r>
              <a:rPr lang="en-US" sz="1600" dirty="0"/>
              <a:t> </a:t>
            </a:r>
            <a:r>
              <a:rPr lang="en-US" sz="1600" dirty="0" err="1"/>
              <a:t>terkait</a:t>
            </a:r>
            <a:r>
              <a:rPr lang="en-US" sz="1600" dirty="0"/>
              <a:t> </a:t>
            </a:r>
            <a:r>
              <a:rPr lang="en-US" sz="1600" dirty="0" err="1"/>
              <a:t>penanganan</a:t>
            </a:r>
            <a:r>
              <a:rPr lang="en-US" sz="1600" dirty="0"/>
              <a:t> </a:t>
            </a:r>
            <a:r>
              <a:rPr lang="en-US" sz="1600" dirty="0" err="1"/>
              <a:t>masalah</a:t>
            </a:r>
            <a:r>
              <a:rPr lang="en-US" sz="1600" dirty="0"/>
              <a:t> yang </a:t>
            </a:r>
            <a:r>
              <a:rPr lang="en-US" sz="1600" dirty="0" err="1"/>
              <a:t>ada</a:t>
            </a:r>
            <a:r>
              <a:rPr lang="en-US" sz="1600" dirty="0" smtClean="0"/>
              <a:t>. </a:t>
            </a:r>
            <a:r>
              <a:rPr lang="en-US" sz="1600" dirty="0" err="1" smtClean="0"/>
              <a:t>Mengetahui</a:t>
            </a:r>
            <a:r>
              <a:rPr lang="en-US" sz="1600" dirty="0" smtClean="0"/>
              <a:t> </a:t>
            </a:r>
            <a:r>
              <a:rPr lang="en-US" sz="1600" dirty="0" err="1"/>
              <a:t>cara</a:t>
            </a:r>
            <a:r>
              <a:rPr lang="en-US" sz="1600" dirty="0"/>
              <a:t> </a:t>
            </a:r>
            <a:r>
              <a:rPr lang="en-US" sz="1600" dirty="0" err="1" smtClean="0"/>
              <a:t>mentracking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 smtClean="0"/>
              <a:t>Ketika</a:t>
            </a:r>
            <a:r>
              <a:rPr lang="en-US" sz="1600" dirty="0" smtClean="0"/>
              <a:t> </a:t>
            </a:r>
            <a:r>
              <a:rPr lang="en-US" sz="1600" dirty="0" err="1"/>
              <a:t>membuat</a:t>
            </a:r>
            <a:r>
              <a:rPr lang="en-US" sz="1600" dirty="0"/>
              <a:t> </a:t>
            </a:r>
            <a:r>
              <a:rPr lang="en-US" sz="1600" dirty="0" err="1"/>
              <a:t>sebuah</a:t>
            </a:r>
            <a:r>
              <a:rPr lang="en-US" sz="1600" dirty="0"/>
              <a:t> </a:t>
            </a:r>
            <a:r>
              <a:rPr lang="en-US" sz="1600" dirty="0" err="1"/>
              <a:t>sistem</a:t>
            </a:r>
            <a:r>
              <a:rPr lang="en-US" sz="1600" dirty="0"/>
              <a:t> </a:t>
            </a:r>
            <a:r>
              <a:rPr lang="en-US" sz="1600" dirty="0" err="1"/>
              <a:t>harus</a:t>
            </a:r>
            <a:r>
              <a:rPr lang="en-US" sz="1600" dirty="0"/>
              <a:t> </a:t>
            </a:r>
            <a:r>
              <a:rPr lang="en-US" sz="1600" dirty="0" err="1"/>
              <a:t>sesuai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kondisi</a:t>
            </a:r>
            <a:r>
              <a:rPr lang="en-US" sz="1600" dirty="0"/>
              <a:t> </a:t>
            </a:r>
            <a:r>
              <a:rPr lang="en-US" sz="1600" dirty="0" err="1"/>
              <a:t>aktual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kebutuhan</a:t>
            </a:r>
            <a:r>
              <a:rPr lang="en-US" sz="1600" dirty="0"/>
              <a:t> user.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12583" y="4899699"/>
            <a:ext cx="206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Kesulitan</a:t>
            </a:r>
            <a:r>
              <a:rPr lang="en-US" dirty="0"/>
              <a:t> 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05045" y="5477933"/>
            <a:ext cx="104283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err="1"/>
              <a:t>Membuat</a:t>
            </a:r>
            <a:r>
              <a:rPr lang="en-US" sz="1600" dirty="0"/>
              <a:t> </a:t>
            </a:r>
            <a:r>
              <a:rPr lang="en-US" sz="1600" dirty="0" err="1"/>
              <a:t>sebuah</a:t>
            </a:r>
            <a:r>
              <a:rPr lang="en-US" sz="1600" dirty="0"/>
              <a:t> website </a:t>
            </a:r>
            <a:r>
              <a:rPr lang="en-US" sz="1600" dirty="0" err="1"/>
              <a:t>Checksheet</a:t>
            </a:r>
            <a:r>
              <a:rPr lang="en-US" sz="1600" dirty="0"/>
              <a:t> yang </a:t>
            </a:r>
            <a:r>
              <a:rPr lang="en-US" sz="1600" dirty="0" err="1" smtClean="0"/>
              <a:t>sesuai</a:t>
            </a:r>
            <a:r>
              <a:rPr lang="en-US" sz="1600" dirty="0" smtClean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 smtClean="0"/>
              <a:t>permintaan</a:t>
            </a:r>
            <a:r>
              <a:rPr lang="en-US" sz="1600" dirty="0" smtClean="0"/>
              <a:t> </a:t>
            </a:r>
            <a:r>
              <a:rPr lang="en-US" sz="1600" dirty="0" err="1" smtClean="0"/>
              <a:t>dari</a:t>
            </a:r>
            <a:r>
              <a:rPr lang="en-US" sz="1600" dirty="0" smtClean="0"/>
              <a:t> </a:t>
            </a:r>
            <a:r>
              <a:rPr lang="en-US" sz="1600" dirty="0" err="1" smtClean="0"/>
              <a:t>banyak</a:t>
            </a:r>
            <a:r>
              <a:rPr lang="en-US" sz="1600" dirty="0" smtClean="0"/>
              <a:t> user</a:t>
            </a:r>
            <a:r>
              <a:rPr lang="en-US" sz="1600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err="1"/>
              <a:t>Penggunaan</a:t>
            </a:r>
            <a:r>
              <a:rPr lang="en-US" sz="1600" dirty="0"/>
              <a:t> </a:t>
            </a:r>
            <a:r>
              <a:rPr lang="en-US" sz="1600" dirty="0" smtClean="0"/>
              <a:t>Framework </a:t>
            </a:r>
            <a:r>
              <a:rPr lang="en-US" sz="1600" dirty="0" err="1" smtClean="0"/>
              <a:t>baru</a:t>
            </a:r>
            <a:r>
              <a:rPr lang="en-US" sz="1600" dirty="0"/>
              <a:t> </a:t>
            </a:r>
            <a:r>
              <a:rPr lang="en-US" sz="1600" dirty="0" err="1" smtClean="0"/>
              <a:t>untuk</a:t>
            </a:r>
            <a:r>
              <a:rPr lang="en-US" sz="1600" dirty="0" smtClean="0"/>
              <a:t> </a:t>
            </a:r>
            <a:r>
              <a:rPr lang="en-US" sz="1600" dirty="0" err="1" smtClean="0"/>
              <a:t>menyesuaikan</a:t>
            </a:r>
            <a:r>
              <a:rPr lang="en-US" sz="1600" dirty="0" smtClean="0"/>
              <a:t> web </a:t>
            </a:r>
            <a:r>
              <a:rPr lang="en-US" sz="1600" dirty="0" err="1" smtClean="0"/>
              <a:t>dengan</a:t>
            </a:r>
            <a:r>
              <a:rPr lang="en-US" sz="1600" dirty="0" smtClean="0"/>
              <a:t> system yang </a:t>
            </a:r>
            <a:r>
              <a:rPr lang="en-US" sz="1600" dirty="0" err="1" smtClean="0"/>
              <a:t>sudah</a:t>
            </a:r>
            <a:r>
              <a:rPr lang="en-US" sz="1600" dirty="0" smtClean="0"/>
              <a:t> </a:t>
            </a:r>
            <a:r>
              <a:rPr lang="en-US" sz="1600" dirty="0" err="1" smtClean="0"/>
              <a:t>ada</a:t>
            </a:r>
            <a:r>
              <a:rPr lang="en-US" sz="1600" dirty="0" smtClean="0"/>
              <a:t>.</a:t>
            </a:r>
            <a:endParaRPr lang="en-US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err="1"/>
              <a:t>Menyamakan</a:t>
            </a:r>
            <a:r>
              <a:rPr lang="en-US" sz="1600" dirty="0"/>
              <a:t> </a:t>
            </a:r>
            <a:r>
              <a:rPr lang="en-US" sz="1600" dirty="0" err="1"/>
              <a:t>presepsi</a:t>
            </a:r>
            <a:r>
              <a:rPr lang="en-US" sz="1600" dirty="0"/>
              <a:t> </a:t>
            </a:r>
            <a:r>
              <a:rPr lang="en-US" sz="1600" dirty="0" err="1"/>
              <a:t>antara</a:t>
            </a:r>
            <a:r>
              <a:rPr lang="en-US" sz="1600" dirty="0"/>
              <a:t> </a:t>
            </a:r>
            <a:r>
              <a:rPr lang="en-US" sz="1600" dirty="0" err="1"/>
              <a:t>kita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user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Request user yang </a:t>
            </a:r>
            <a:r>
              <a:rPr lang="en-US" sz="1600" dirty="0" err="1"/>
              <a:t>melebihi</a:t>
            </a:r>
            <a:r>
              <a:rPr lang="en-US" sz="1600" dirty="0"/>
              <a:t> </a:t>
            </a:r>
            <a:r>
              <a:rPr lang="en-US" sz="1600" dirty="0" err="1"/>
              <a:t>kapasitas</a:t>
            </a:r>
            <a:r>
              <a:rPr lang="en-US" sz="1600" dirty="0"/>
              <a:t> kami.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err="1"/>
              <a:t>Komunikasi</a:t>
            </a:r>
            <a:r>
              <a:rPr lang="en-US" sz="1600" dirty="0"/>
              <a:t> yang </a:t>
            </a:r>
            <a:r>
              <a:rPr lang="en-US" sz="1600" dirty="0" err="1"/>
              <a:t>masih</a:t>
            </a:r>
            <a:r>
              <a:rPr lang="en-US" sz="1600" dirty="0"/>
              <a:t> </a:t>
            </a:r>
            <a:r>
              <a:rPr lang="en-US" sz="1600" dirty="0" err="1"/>
              <a:t>kurang</a:t>
            </a:r>
            <a:r>
              <a:rPr lang="en-US" sz="1600" dirty="0"/>
              <a:t> </a:t>
            </a:r>
            <a:r>
              <a:rPr lang="en-US" sz="1600" dirty="0" err="1"/>
              <a:t>antara</a:t>
            </a:r>
            <a:r>
              <a:rPr lang="en-US" sz="1600" dirty="0"/>
              <a:t> User </a:t>
            </a:r>
            <a:r>
              <a:rPr lang="en-US" sz="1600" dirty="0" err="1"/>
              <a:t>dengan</a:t>
            </a:r>
            <a:r>
              <a:rPr lang="en-US" sz="1600" dirty="0"/>
              <a:t> kami </a:t>
            </a:r>
            <a:r>
              <a:rPr lang="en-US" sz="1600" dirty="0" err="1"/>
              <a:t>ketika</a:t>
            </a:r>
            <a:r>
              <a:rPr lang="en-US" sz="1600" dirty="0"/>
              <a:t> </a:t>
            </a:r>
            <a:r>
              <a:rPr lang="en-US" sz="1600" dirty="0" err="1"/>
              <a:t>mengumpulkan</a:t>
            </a:r>
            <a:r>
              <a:rPr lang="en-US" sz="1600" dirty="0"/>
              <a:t> data.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err="1" smtClean="0"/>
              <a:t>Tantangan</a:t>
            </a:r>
            <a:r>
              <a:rPr lang="en-US" sz="1600" dirty="0" smtClean="0"/>
              <a:t> yang </a:t>
            </a:r>
            <a:r>
              <a:rPr lang="en-US" sz="1600" dirty="0" err="1" smtClean="0"/>
              <a:t>cukup</a:t>
            </a:r>
            <a:r>
              <a:rPr lang="en-US" sz="1600" dirty="0" smtClean="0"/>
              <a:t> </a:t>
            </a:r>
            <a:r>
              <a:rPr lang="en-US" sz="1600" dirty="0" err="1" smtClean="0"/>
              <a:t>besar</a:t>
            </a:r>
            <a:r>
              <a:rPr lang="en-US" sz="1600" dirty="0" smtClean="0"/>
              <a:t> </a:t>
            </a:r>
            <a:r>
              <a:rPr lang="en-US" sz="1600" dirty="0" err="1" smtClean="0"/>
              <a:t>untuk</a:t>
            </a:r>
            <a:r>
              <a:rPr lang="en-US" sz="1600" dirty="0" smtClean="0"/>
              <a:t> </a:t>
            </a:r>
            <a:r>
              <a:rPr lang="en-US" sz="1600" dirty="0" err="1" smtClean="0"/>
              <a:t>mengimplementasikan</a:t>
            </a:r>
            <a:r>
              <a:rPr lang="en-US" sz="1600" dirty="0" smtClean="0"/>
              <a:t> project.</a:t>
            </a:r>
            <a:endParaRPr lang="en-US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err="1"/>
              <a:t>Saat</a:t>
            </a:r>
            <a:r>
              <a:rPr lang="en-US" sz="1600" dirty="0"/>
              <a:t> </a:t>
            </a:r>
            <a:r>
              <a:rPr lang="en-US" sz="1600" dirty="0" err="1"/>
              <a:t>mau</a:t>
            </a:r>
            <a:r>
              <a:rPr lang="en-US" sz="1600" dirty="0"/>
              <a:t> </a:t>
            </a:r>
            <a:r>
              <a:rPr lang="en-US" sz="1600" dirty="0" err="1"/>
              <a:t>mereview</a:t>
            </a:r>
            <a:r>
              <a:rPr lang="en-US" sz="1600" dirty="0"/>
              <a:t> project </a:t>
            </a:r>
            <a:r>
              <a:rPr lang="en-US" sz="1600" dirty="0" err="1"/>
              <a:t>kepada</a:t>
            </a:r>
            <a:r>
              <a:rPr lang="en-US" sz="1600" dirty="0"/>
              <a:t> user </a:t>
            </a:r>
            <a:r>
              <a:rPr lang="en-US" sz="1600" dirty="0" err="1"/>
              <a:t>butuh</a:t>
            </a:r>
            <a:r>
              <a:rPr lang="en-US" sz="1600" dirty="0"/>
              <a:t> </a:t>
            </a:r>
            <a:r>
              <a:rPr lang="en-US" sz="1600" dirty="0" err="1"/>
              <a:t>akses</a:t>
            </a:r>
            <a:r>
              <a:rPr lang="en-US" sz="1600" dirty="0"/>
              <a:t> </a:t>
            </a:r>
            <a:r>
              <a:rPr lang="en-US" sz="1600" dirty="0" err="1"/>
              <a:t>tambahan</a:t>
            </a:r>
            <a:r>
              <a:rPr lang="en-US" sz="1600" dirty="0"/>
              <a:t> </a:t>
            </a:r>
            <a:r>
              <a:rPr lang="en-US" sz="1600" dirty="0" err="1"/>
              <a:t>karena</a:t>
            </a:r>
            <a:r>
              <a:rPr lang="en-US" sz="1600" dirty="0"/>
              <a:t> security system.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err="1"/>
              <a:t>Banyak</a:t>
            </a:r>
            <a:r>
              <a:rPr lang="en-US" sz="1600" dirty="0"/>
              <a:t> web yang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bisa</a:t>
            </a:r>
            <a:r>
              <a:rPr lang="en-US" sz="1600" dirty="0"/>
              <a:t> </a:t>
            </a:r>
            <a:r>
              <a:rPr lang="en-US" sz="1600" dirty="0" err="1" smtClean="0"/>
              <a:t>diakses</a:t>
            </a:r>
            <a:r>
              <a:rPr lang="en-US" sz="1600" dirty="0" smtClean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membantu</a:t>
            </a:r>
            <a:r>
              <a:rPr lang="en-US" sz="1600" dirty="0"/>
              <a:t> </a:t>
            </a:r>
            <a:r>
              <a:rPr lang="en-US" sz="1600" dirty="0" err="1"/>
              <a:t>membuat</a:t>
            </a:r>
            <a:r>
              <a:rPr lang="en-US" sz="1600" dirty="0"/>
              <a:t> website.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265365" y="8820406"/>
            <a:ext cx="13973909" cy="684180"/>
            <a:chOff x="158438" y="8637953"/>
            <a:chExt cx="11346797" cy="566737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1682857" y="8742189"/>
              <a:ext cx="9822378" cy="0"/>
            </a:xfrm>
            <a:prstGeom prst="line">
              <a:avLst/>
            </a:prstGeom>
            <a:ln>
              <a:solidFill>
                <a:srgbClr val="D227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158438" y="8637953"/>
              <a:ext cx="4997338" cy="566737"/>
              <a:chOff x="-1156098" y="8491512"/>
              <a:chExt cx="6512347" cy="738552"/>
            </a:xfrm>
          </p:grpSpPr>
          <p:pic>
            <p:nvPicPr>
              <p:cNvPr id="9" name="図 7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156098" y="8611628"/>
                <a:ext cx="1459229" cy="556316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882" y="8491512"/>
                <a:ext cx="267384" cy="738552"/>
              </a:xfrm>
              <a:prstGeom prst="rect">
                <a:avLst/>
              </a:prstGeom>
            </p:spPr>
          </p:pic>
          <p:sp>
            <p:nvSpPr>
              <p:cNvPr id="11" name="TextBox 19"/>
              <p:cNvSpPr txBox="1"/>
              <p:nvPr/>
            </p:nvSpPr>
            <p:spPr>
              <a:xfrm>
                <a:off x="754902" y="8657058"/>
                <a:ext cx="4328328" cy="196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7667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5334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13002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50669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8336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26003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6367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01338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582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PT. DENSO MANUFACTURING INDONESIA</a:t>
                </a:r>
              </a:p>
            </p:txBody>
          </p:sp>
          <p:sp>
            <p:nvSpPr>
              <p:cNvPr id="12" name="TextBox 20"/>
              <p:cNvSpPr txBox="1"/>
              <p:nvPr/>
            </p:nvSpPr>
            <p:spPr>
              <a:xfrm>
                <a:off x="754902" y="8789222"/>
                <a:ext cx="4328328" cy="196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7667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5334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13002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50669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8336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26003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6367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01338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582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System Development</a:t>
                </a:r>
              </a:p>
            </p:txBody>
          </p:sp>
          <p:sp>
            <p:nvSpPr>
              <p:cNvPr id="13" name="TextBox 21"/>
              <p:cNvSpPr txBox="1"/>
              <p:nvPr/>
            </p:nvSpPr>
            <p:spPr>
              <a:xfrm>
                <a:off x="754900" y="8977721"/>
                <a:ext cx="4601349" cy="180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7667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5334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13002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50669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8336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26003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6367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01338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85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@ DENSO CORPORATION All Rights Reserved.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90058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Hexagon 142">
            <a:extLst>
              <a:ext uri="{FF2B5EF4-FFF2-40B4-BE49-F238E27FC236}">
                <a16:creationId xmlns:a16="http://schemas.microsoft.com/office/drawing/2014/main" id="{1C99E8CB-1927-47E8-54C1-489B83DC2FB0}"/>
              </a:ext>
            </a:extLst>
          </p:cNvPr>
          <p:cNvSpPr/>
          <p:nvPr/>
        </p:nvSpPr>
        <p:spPr>
          <a:xfrm>
            <a:off x="1065494" y="694972"/>
            <a:ext cx="2063611" cy="566570"/>
          </a:xfrm>
          <a:prstGeom prst="hexagon">
            <a:avLst>
              <a:gd name="adj" fmla="val 13674"/>
              <a:gd name="vf" fmla="val 115470"/>
            </a:avLst>
          </a:prstGeom>
          <a:gradFill flip="none" rotWithShape="1">
            <a:gsLst>
              <a:gs pos="100000">
                <a:srgbClr val="00B050"/>
              </a:gs>
              <a:gs pos="0">
                <a:srgbClr val="92D05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Comparison</a:t>
            </a:r>
            <a:endParaRPr lang="en-ID" dirty="0">
              <a:solidFill>
                <a:schemeClr val="bg1"/>
              </a:solidFill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5C19665-1B93-E5FB-D867-D9532957DD2E}"/>
              </a:ext>
            </a:extLst>
          </p:cNvPr>
          <p:cNvCxnSpPr>
            <a:cxnSpLocks/>
            <a:stCxn id="38" idx="0"/>
            <a:endCxn id="51" idx="3"/>
          </p:cNvCxnSpPr>
          <p:nvPr/>
        </p:nvCxnSpPr>
        <p:spPr>
          <a:xfrm>
            <a:off x="5181233" y="2520489"/>
            <a:ext cx="0" cy="263073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15DE4A0-BE5C-1A5E-67B2-4BD25969D639}"/>
              </a:ext>
            </a:extLst>
          </p:cNvPr>
          <p:cNvCxnSpPr>
            <a:cxnSpLocks/>
            <a:stCxn id="54" idx="0"/>
            <a:endCxn id="61" idx="3"/>
          </p:cNvCxnSpPr>
          <p:nvPr/>
        </p:nvCxnSpPr>
        <p:spPr>
          <a:xfrm>
            <a:off x="2938096" y="2600388"/>
            <a:ext cx="0" cy="255367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7ACB6C09-9226-8319-AE90-2B0C9D670B65}"/>
              </a:ext>
            </a:extLst>
          </p:cNvPr>
          <p:cNvSpPr/>
          <p:nvPr/>
        </p:nvSpPr>
        <p:spPr>
          <a:xfrm>
            <a:off x="474243" y="1882589"/>
            <a:ext cx="193288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algn="r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 dirty="0">
                <a:solidFill>
                  <a:srgbClr val="202124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Prepare multiple </a:t>
            </a:r>
            <a:r>
              <a:rPr lang="en-US" altLang="en-US" sz="1400" dirty="0" err="1">
                <a:solidFill>
                  <a:srgbClr val="202124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checksheets</a:t>
            </a:r>
            <a:r>
              <a:rPr lang="en-US" altLang="en-US" sz="1400" dirty="0">
                <a:solidFill>
                  <a:srgbClr val="202124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each material.</a:t>
            </a:r>
          </a:p>
          <a:p>
            <a:pPr marL="228600" indent="-228600" algn="r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 dirty="0">
                <a:solidFill>
                  <a:srgbClr val="202124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Prepare tools or pen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B7A7D5-E0D6-107C-28A3-DE26A3B0C26C}"/>
              </a:ext>
            </a:extLst>
          </p:cNvPr>
          <p:cNvSpPr/>
          <p:nvPr/>
        </p:nvSpPr>
        <p:spPr>
          <a:xfrm>
            <a:off x="474244" y="1487846"/>
            <a:ext cx="21841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202124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PREPARATION 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65F81CBE-AE5C-7235-D62D-89770CD4CEBC}"/>
              </a:ext>
            </a:extLst>
          </p:cNvPr>
          <p:cNvGrpSpPr/>
          <p:nvPr/>
        </p:nvGrpSpPr>
        <p:grpSpPr>
          <a:xfrm>
            <a:off x="3547699" y="4229556"/>
            <a:ext cx="987607" cy="1079567"/>
            <a:chOff x="3384003" y="3700170"/>
            <a:chExt cx="987607" cy="1079567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8277E3C1-0E48-6EAA-8533-BB5700D13F0B}"/>
                </a:ext>
              </a:extLst>
            </p:cNvPr>
            <p:cNvGrpSpPr/>
            <p:nvPr/>
          </p:nvGrpSpPr>
          <p:grpSpPr>
            <a:xfrm>
              <a:off x="3384003" y="3700170"/>
              <a:ext cx="987607" cy="1079567"/>
              <a:chOff x="3933525" y="3240159"/>
              <a:chExt cx="1540514" cy="1683957"/>
            </a:xfrm>
          </p:grpSpPr>
          <p:sp>
            <p:nvSpPr>
              <p:cNvPr id="34" name="Shape">
                <a:extLst>
                  <a:ext uri="{FF2B5EF4-FFF2-40B4-BE49-F238E27FC236}">
                    <a16:creationId xmlns:a16="http://schemas.microsoft.com/office/drawing/2014/main" id="{BDD22295-CF9B-4D25-12FF-CF90B3FB5F4C}"/>
                  </a:ext>
                </a:extLst>
              </p:cNvPr>
              <p:cNvSpPr/>
              <p:nvPr/>
            </p:nvSpPr>
            <p:spPr>
              <a:xfrm rot="5400000">
                <a:off x="3961080" y="3402702"/>
                <a:ext cx="1485403" cy="1358873"/>
              </a:xfrm>
              <a:prstGeom prst="hexagon">
                <a:avLst/>
              </a:prstGeom>
              <a:solidFill>
                <a:srgbClr val="F34C3E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3000">
                  <a:latin typeface="Aptos" panose="020B000402020202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Shape">
                <a:extLst>
                  <a:ext uri="{FF2B5EF4-FFF2-40B4-BE49-F238E27FC236}">
                    <a16:creationId xmlns:a16="http://schemas.microsoft.com/office/drawing/2014/main" id="{DDBD3B06-031F-53A6-34F8-CDBC188719DA}"/>
                  </a:ext>
                </a:extLst>
              </p:cNvPr>
              <p:cNvSpPr/>
              <p:nvPr/>
            </p:nvSpPr>
            <p:spPr>
              <a:xfrm rot="5400000">
                <a:off x="3861803" y="3311881"/>
                <a:ext cx="1683957" cy="1540514"/>
              </a:xfrm>
              <a:prstGeom prst="hexagon">
                <a:avLst/>
              </a:prstGeom>
              <a:noFill/>
              <a:ln w="57150">
                <a:solidFill>
                  <a:srgbClr val="F34C3E"/>
                </a:solidFill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3000">
                  <a:latin typeface="Aptos" panose="020B000402020202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FD8DC7D6-84F4-95D0-6E08-9484278A0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310" y="3961881"/>
              <a:ext cx="635439" cy="635439"/>
            </a:xfrm>
            <a:prstGeom prst="rect">
              <a:avLst/>
            </a:prstGeom>
          </p:spPr>
        </p:pic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F3C1722-A6D9-B042-5212-EF2516151D19}"/>
              </a:ext>
            </a:extLst>
          </p:cNvPr>
          <p:cNvGrpSpPr/>
          <p:nvPr/>
        </p:nvGrpSpPr>
        <p:grpSpPr>
          <a:xfrm>
            <a:off x="2539242" y="1728401"/>
            <a:ext cx="797709" cy="871987"/>
            <a:chOff x="2079376" y="1199015"/>
            <a:chExt cx="797709" cy="87198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B47713C-2CB5-0BF2-C7B3-FF56355D6274}"/>
                </a:ext>
              </a:extLst>
            </p:cNvPr>
            <p:cNvGrpSpPr/>
            <p:nvPr/>
          </p:nvGrpSpPr>
          <p:grpSpPr>
            <a:xfrm>
              <a:off x="2079376" y="1199015"/>
              <a:ext cx="797709" cy="871987"/>
              <a:chOff x="2523249" y="649895"/>
              <a:chExt cx="797709" cy="871987"/>
            </a:xfrm>
          </p:grpSpPr>
          <p:sp>
            <p:nvSpPr>
              <p:cNvPr id="53" name="Shape">
                <a:extLst>
                  <a:ext uri="{FF2B5EF4-FFF2-40B4-BE49-F238E27FC236}">
                    <a16:creationId xmlns:a16="http://schemas.microsoft.com/office/drawing/2014/main" id="{5A0FF6D4-58C1-0253-C31E-F3183D0A8B50}"/>
                  </a:ext>
                </a:extLst>
              </p:cNvPr>
              <p:cNvSpPr/>
              <p:nvPr/>
            </p:nvSpPr>
            <p:spPr>
              <a:xfrm rot="5400000">
                <a:off x="2583752" y="776359"/>
                <a:ext cx="676702" cy="619059"/>
              </a:xfrm>
              <a:prstGeom prst="hexagon">
                <a:avLst/>
              </a:prstGeom>
              <a:solidFill>
                <a:srgbClr val="FABA26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3000">
                  <a:latin typeface="Aptos" panose="020B000402020202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Shape">
                <a:extLst>
                  <a:ext uri="{FF2B5EF4-FFF2-40B4-BE49-F238E27FC236}">
                    <a16:creationId xmlns:a16="http://schemas.microsoft.com/office/drawing/2014/main" id="{98A50426-C084-A5B6-596E-8F86C7164D9F}"/>
                  </a:ext>
                </a:extLst>
              </p:cNvPr>
              <p:cNvSpPr/>
              <p:nvPr/>
            </p:nvSpPr>
            <p:spPr>
              <a:xfrm rot="5400000">
                <a:off x="2486110" y="687034"/>
                <a:ext cx="871987" cy="797709"/>
              </a:xfrm>
              <a:prstGeom prst="hexagon">
                <a:avLst/>
              </a:prstGeom>
              <a:noFill/>
              <a:ln w="57150">
                <a:solidFill>
                  <a:srgbClr val="FABA26"/>
                </a:solidFill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3000">
                  <a:latin typeface="Aptos" panose="020B000402020202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D6D5035B-E7FB-41FC-C564-3CF74A8AF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7215" y="1435674"/>
              <a:ext cx="481235" cy="481235"/>
            </a:xfrm>
            <a:prstGeom prst="rect">
              <a:avLst/>
            </a:prstGeom>
          </p:spPr>
        </p:pic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07CEA4E-8305-2817-255F-9242B87C9D99}"/>
              </a:ext>
            </a:extLst>
          </p:cNvPr>
          <p:cNvGrpSpPr/>
          <p:nvPr/>
        </p:nvGrpSpPr>
        <p:grpSpPr>
          <a:xfrm>
            <a:off x="2539242" y="3580129"/>
            <a:ext cx="797709" cy="871987"/>
            <a:chOff x="2388907" y="3050743"/>
            <a:chExt cx="797709" cy="87198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7D34377-EAE0-A77D-5594-0720DE0CAEDB}"/>
                </a:ext>
              </a:extLst>
            </p:cNvPr>
            <p:cNvGrpSpPr/>
            <p:nvPr/>
          </p:nvGrpSpPr>
          <p:grpSpPr>
            <a:xfrm>
              <a:off x="2388907" y="3050743"/>
              <a:ext cx="797709" cy="871987"/>
              <a:chOff x="2523249" y="649895"/>
              <a:chExt cx="797709" cy="871987"/>
            </a:xfrm>
          </p:grpSpPr>
          <p:sp>
            <p:nvSpPr>
              <p:cNvPr id="57" name="Shape">
                <a:extLst>
                  <a:ext uri="{FF2B5EF4-FFF2-40B4-BE49-F238E27FC236}">
                    <a16:creationId xmlns:a16="http://schemas.microsoft.com/office/drawing/2014/main" id="{8701A45D-0B92-1B2D-3694-36E0C9A670E7}"/>
                  </a:ext>
                </a:extLst>
              </p:cNvPr>
              <p:cNvSpPr/>
              <p:nvPr/>
            </p:nvSpPr>
            <p:spPr>
              <a:xfrm rot="5400000">
                <a:off x="2583752" y="776359"/>
                <a:ext cx="676702" cy="619059"/>
              </a:xfrm>
              <a:prstGeom prst="hexagon">
                <a:avLst/>
              </a:prstGeom>
              <a:solidFill>
                <a:srgbClr val="FABA26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3000">
                  <a:latin typeface="Aptos" panose="020B000402020202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8" name="Shape">
                <a:extLst>
                  <a:ext uri="{FF2B5EF4-FFF2-40B4-BE49-F238E27FC236}">
                    <a16:creationId xmlns:a16="http://schemas.microsoft.com/office/drawing/2014/main" id="{76319246-4EB8-00CB-71EE-7A3D3B793AC0}"/>
                  </a:ext>
                </a:extLst>
              </p:cNvPr>
              <p:cNvSpPr/>
              <p:nvPr/>
            </p:nvSpPr>
            <p:spPr>
              <a:xfrm rot="5400000">
                <a:off x="2486110" y="687034"/>
                <a:ext cx="871987" cy="797709"/>
              </a:xfrm>
              <a:prstGeom prst="hexagon">
                <a:avLst/>
              </a:prstGeom>
              <a:noFill/>
              <a:ln w="57150">
                <a:solidFill>
                  <a:srgbClr val="FABA26"/>
                </a:solidFill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3000">
                  <a:latin typeface="Aptos" panose="020B000402020202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6DD2E62D-6E8A-CF3E-7266-39835EF44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4797" y="3250883"/>
              <a:ext cx="440135" cy="440135"/>
            </a:xfrm>
            <a:prstGeom prst="rect">
              <a:avLst/>
            </a:prstGeom>
          </p:spPr>
        </p:pic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8F72FD4-A508-88DA-6F9D-C89F1834DB98}"/>
              </a:ext>
            </a:extLst>
          </p:cNvPr>
          <p:cNvGrpSpPr/>
          <p:nvPr/>
        </p:nvGrpSpPr>
        <p:grpSpPr>
          <a:xfrm>
            <a:off x="4782379" y="3466445"/>
            <a:ext cx="797709" cy="871987"/>
            <a:chOff x="4748343" y="2937059"/>
            <a:chExt cx="797709" cy="871987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9571BCE-019A-F956-001C-B5ED85143644}"/>
                </a:ext>
              </a:extLst>
            </p:cNvPr>
            <p:cNvGrpSpPr/>
            <p:nvPr/>
          </p:nvGrpSpPr>
          <p:grpSpPr>
            <a:xfrm>
              <a:off x="4748343" y="2937059"/>
              <a:ext cx="797709" cy="871987"/>
              <a:chOff x="6024055" y="1838347"/>
              <a:chExt cx="797709" cy="871987"/>
            </a:xfrm>
          </p:grpSpPr>
          <p:sp>
            <p:nvSpPr>
              <p:cNvPr id="47" name="Shape">
                <a:extLst>
                  <a:ext uri="{FF2B5EF4-FFF2-40B4-BE49-F238E27FC236}">
                    <a16:creationId xmlns:a16="http://schemas.microsoft.com/office/drawing/2014/main" id="{2200B54B-4BE6-865D-7278-7023CA50D56A}"/>
                  </a:ext>
                </a:extLst>
              </p:cNvPr>
              <p:cNvSpPr/>
              <p:nvPr/>
            </p:nvSpPr>
            <p:spPr>
              <a:xfrm rot="5400000">
                <a:off x="6084558" y="1964811"/>
                <a:ext cx="676702" cy="619059"/>
              </a:xfrm>
              <a:prstGeom prst="hexagon">
                <a:avLst/>
              </a:prstGeom>
              <a:solidFill>
                <a:srgbClr val="F34C3E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3000">
                  <a:latin typeface="Aptos" panose="020B000402020202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8" name="Shape">
                <a:extLst>
                  <a:ext uri="{FF2B5EF4-FFF2-40B4-BE49-F238E27FC236}">
                    <a16:creationId xmlns:a16="http://schemas.microsoft.com/office/drawing/2014/main" id="{CF8C8365-20EE-DC09-ABA3-3A97B43662EE}"/>
                  </a:ext>
                </a:extLst>
              </p:cNvPr>
              <p:cNvSpPr/>
              <p:nvPr/>
            </p:nvSpPr>
            <p:spPr>
              <a:xfrm rot="5400000">
                <a:off x="5986916" y="1875486"/>
                <a:ext cx="871987" cy="797709"/>
              </a:xfrm>
              <a:prstGeom prst="hexagon">
                <a:avLst/>
              </a:prstGeom>
              <a:noFill/>
              <a:ln w="57150">
                <a:solidFill>
                  <a:srgbClr val="F34C3E"/>
                </a:solidFill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3000">
                  <a:latin typeface="Aptos" panose="020B000402020202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BB7D15D4-C18C-D7EA-ECAA-6DD0C8BE8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632" y="3166759"/>
              <a:ext cx="391278" cy="391278"/>
            </a:xfrm>
            <a:prstGeom prst="rect">
              <a:avLst/>
            </a:prstGeom>
          </p:spPr>
        </p:pic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567AA60-35DD-67E3-8ECB-CAD782B1C824}"/>
              </a:ext>
            </a:extLst>
          </p:cNvPr>
          <p:cNvGrpSpPr/>
          <p:nvPr/>
        </p:nvGrpSpPr>
        <p:grpSpPr>
          <a:xfrm>
            <a:off x="2539242" y="5154063"/>
            <a:ext cx="797709" cy="871987"/>
            <a:chOff x="2774520" y="4624677"/>
            <a:chExt cx="797709" cy="871987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CFC4B296-9E83-0103-E5C3-EBE3F60BB8B9}"/>
                </a:ext>
              </a:extLst>
            </p:cNvPr>
            <p:cNvGrpSpPr/>
            <p:nvPr/>
          </p:nvGrpSpPr>
          <p:grpSpPr>
            <a:xfrm>
              <a:off x="2774520" y="4624677"/>
              <a:ext cx="797709" cy="871987"/>
              <a:chOff x="2523249" y="649895"/>
              <a:chExt cx="797709" cy="871987"/>
            </a:xfrm>
          </p:grpSpPr>
          <p:sp>
            <p:nvSpPr>
              <p:cNvPr id="60" name="Shape">
                <a:extLst>
                  <a:ext uri="{FF2B5EF4-FFF2-40B4-BE49-F238E27FC236}">
                    <a16:creationId xmlns:a16="http://schemas.microsoft.com/office/drawing/2014/main" id="{93076488-37B3-D3D6-A4DA-7764DE9AD070}"/>
                  </a:ext>
                </a:extLst>
              </p:cNvPr>
              <p:cNvSpPr/>
              <p:nvPr/>
            </p:nvSpPr>
            <p:spPr>
              <a:xfrm rot="5400000">
                <a:off x="2583752" y="776359"/>
                <a:ext cx="676702" cy="619059"/>
              </a:xfrm>
              <a:prstGeom prst="hexagon">
                <a:avLst/>
              </a:prstGeom>
              <a:solidFill>
                <a:srgbClr val="FABA26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3000">
                  <a:latin typeface="Aptos" panose="020B000402020202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1" name="Shape">
                <a:extLst>
                  <a:ext uri="{FF2B5EF4-FFF2-40B4-BE49-F238E27FC236}">
                    <a16:creationId xmlns:a16="http://schemas.microsoft.com/office/drawing/2014/main" id="{6FA4318B-A481-7088-627F-278C19652F0B}"/>
                  </a:ext>
                </a:extLst>
              </p:cNvPr>
              <p:cNvSpPr/>
              <p:nvPr/>
            </p:nvSpPr>
            <p:spPr>
              <a:xfrm rot="5400000">
                <a:off x="2486110" y="687034"/>
                <a:ext cx="871987" cy="797709"/>
              </a:xfrm>
              <a:prstGeom prst="hexagon">
                <a:avLst/>
              </a:prstGeom>
              <a:noFill/>
              <a:ln w="57150">
                <a:solidFill>
                  <a:srgbClr val="FABA26"/>
                </a:solidFill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3000">
                  <a:latin typeface="Aptos" panose="020B000402020202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182909E8-E890-14AF-A77B-E2F27069E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1277" y="4720290"/>
              <a:ext cx="698353" cy="698353"/>
            </a:xfrm>
            <a:prstGeom prst="rect">
              <a:avLst/>
            </a:prstGeom>
          </p:spPr>
        </p:pic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C6D42F9A-EF1D-A342-2913-289D590DBC61}"/>
              </a:ext>
            </a:extLst>
          </p:cNvPr>
          <p:cNvGrpSpPr/>
          <p:nvPr/>
        </p:nvGrpSpPr>
        <p:grpSpPr>
          <a:xfrm>
            <a:off x="3547699" y="2571585"/>
            <a:ext cx="987607" cy="1079567"/>
            <a:chOff x="3422639" y="2042199"/>
            <a:chExt cx="987607" cy="1079567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EF45A4D-CB1C-6659-0220-A5A999E27DB8}"/>
                </a:ext>
              </a:extLst>
            </p:cNvPr>
            <p:cNvGrpSpPr/>
            <p:nvPr/>
          </p:nvGrpSpPr>
          <p:grpSpPr>
            <a:xfrm>
              <a:off x="3422639" y="2042199"/>
              <a:ext cx="987607" cy="1079567"/>
              <a:chOff x="3121935" y="1742608"/>
              <a:chExt cx="1540514" cy="1683957"/>
            </a:xfrm>
          </p:grpSpPr>
          <p:sp>
            <p:nvSpPr>
              <p:cNvPr id="11" name="Shape">
                <a:extLst>
                  <a:ext uri="{FF2B5EF4-FFF2-40B4-BE49-F238E27FC236}">
                    <a16:creationId xmlns:a16="http://schemas.microsoft.com/office/drawing/2014/main" id="{5C0B201F-ADC0-B642-851A-46EA993DE430}"/>
                  </a:ext>
                </a:extLst>
              </p:cNvPr>
              <p:cNvSpPr/>
              <p:nvPr/>
            </p:nvSpPr>
            <p:spPr>
              <a:xfrm rot="5400000">
                <a:off x="3149490" y="1915592"/>
                <a:ext cx="1485403" cy="1358873"/>
              </a:xfrm>
              <a:prstGeom prst="hexagon">
                <a:avLst/>
              </a:prstGeom>
              <a:solidFill>
                <a:srgbClr val="FABA26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3000">
                  <a:latin typeface="Aptos" panose="020B000402020202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Shape">
                <a:extLst>
                  <a:ext uri="{FF2B5EF4-FFF2-40B4-BE49-F238E27FC236}">
                    <a16:creationId xmlns:a16="http://schemas.microsoft.com/office/drawing/2014/main" id="{D995D7C3-A663-C5E9-38AF-C71C2F5C5AB7}"/>
                  </a:ext>
                </a:extLst>
              </p:cNvPr>
              <p:cNvSpPr/>
              <p:nvPr/>
            </p:nvSpPr>
            <p:spPr>
              <a:xfrm rot="5400000">
                <a:off x="3050213" y="1814330"/>
                <a:ext cx="1683957" cy="1540514"/>
              </a:xfrm>
              <a:prstGeom prst="hexagon">
                <a:avLst/>
              </a:prstGeom>
              <a:noFill/>
              <a:ln w="57150">
                <a:solidFill>
                  <a:srgbClr val="FABA26"/>
                </a:solidFill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3000">
                  <a:latin typeface="Aptos" panose="020B000402020202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1A7CDA43-D416-5EE9-3BBF-1DFC6BCBE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506" y="2270191"/>
              <a:ext cx="639557" cy="639557"/>
            </a:xfrm>
            <a:prstGeom prst="rect">
              <a:avLst/>
            </a:prstGeom>
          </p:spPr>
        </p:pic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EF784F3-349F-3C24-A5C6-6C4A359CC94B}"/>
              </a:ext>
            </a:extLst>
          </p:cNvPr>
          <p:cNvGrpSpPr/>
          <p:nvPr/>
        </p:nvGrpSpPr>
        <p:grpSpPr>
          <a:xfrm>
            <a:off x="4782379" y="5151221"/>
            <a:ext cx="797709" cy="871987"/>
            <a:chOff x="5068939" y="4621835"/>
            <a:chExt cx="797709" cy="871987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DBE88B8-DF65-604A-6F49-7300FF9D3062}"/>
                </a:ext>
              </a:extLst>
            </p:cNvPr>
            <p:cNvGrpSpPr/>
            <p:nvPr/>
          </p:nvGrpSpPr>
          <p:grpSpPr>
            <a:xfrm>
              <a:off x="5068939" y="4621835"/>
              <a:ext cx="797709" cy="871987"/>
              <a:chOff x="6024055" y="1838347"/>
              <a:chExt cx="797709" cy="871987"/>
            </a:xfrm>
          </p:grpSpPr>
          <p:sp>
            <p:nvSpPr>
              <p:cNvPr id="50" name="Shape">
                <a:extLst>
                  <a:ext uri="{FF2B5EF4-FFF2-40B4-BE49-F238E27FC236}">
                    <a16:creationId xmlns:a16="http://schemas.microsoft.com/office/drawing/2014/main" id="{D064DB87-2670-16FC-535F-BF42F3947FCE}"/>
                  </a:ext>
                </a:extLst>
              </p:cNvPr>
              <p:cNvSpPr/>
              <p:nvPr/>
            </p:nvSpPr>
            <p:spPr>
              <a:xfrm rot="5400000">
                <a:off x="6084558" y="1964811"/>
                <a:ext cx="676702" cy="619059"/>
              </a:xfrm>
              <a:prstGeom prst="hexagon">
                <a:avLst/>
              </a:prstGeom>
              <a:solidFill>
                <a:srgbClr val="F34C3E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3000">
                  <a:latin typeface="Aptos" panose="020B000402020202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1" name="Shape">
                <a:extLst>
                  <a:ext uri="{FF2B5EF4-FFF2-40B4-BE49-F238E27FC236}">
                    <a16:creationId xmlns:a16="http://schemas.microsoft.com/office/drawing/2014/main" id="{F3EB31F0-D1A6-2A02-8906-815092A4EBB3}"/>
                  </a:ext>
                </a:extLst>
              </p:cNvPr>
              <p:cNvSpPr/>
              <p:nvPr/>
            </p:nvSpPr>
            <p:spPr>
              <a:xfrm rot="5400000">
                <a:off x="5986916" y="1875486"/>
                <a:ext cx="871987" cy="797709"/>
              </a:xfrm>
              <a:prstGeom prst="hexagon">
                <a:avLst/>
              </a:prstGeom>
              <a:noFill/>
              <a:ln w="57150">
                <a:solidFill>
                  <a:srgbClr val="F34C3E"/>
                </a:solidFill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3000">
                  <a:latin typeface="Aptos" panose="020B000402020202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C985A7B0-F0D7-DDF6-F117-92A99DE58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9974" y="4854156"/>
              <a:ext cx="393897" cy="393897"/>
            </a:xfrm>
            <a:prstGeom prst="rect">
              <a:avLst/>
            </a:prstGeom>
          </p:spPr>
        </p:pic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2EB5D273-7E23-5287-6B8D-ADD3487ACE8C}"/>
              </a:ext>
            </a:extLst>
          </p:cNvPr>
          <p:cNvGrpSpPr/>
          <p:nvPr/>
        </p:nvGrpSpPr>
        <p:grpSpPr>
          <a:xfrm>
            <a:off x="4782379" y="1648502"/>
            <a:ext cx="797709" cy="871987"/>
            <a:chOff x="4271230" y="1119116"/>
            <a:chExt cx="797709" cy="871987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690E7D9-2459-181D-B856-B9270E2CE238}"/>
                </a:ext>
              </a:extLst>
            </p:cNvPr>
            <p:cNvGrpSpPr/>
            <p:nvPr/>
          </p:nvGrpSpPr>
          <p:grpSpPr>
            <a:xfrm>
              <a:off x="4271230" y="1119116"/>
              <a:ext cx="797709" cy="871987"/>
              <a:chOff x="6024055" y="1838347"/>
              <a:chExt cx="797709" cy="871987"/>
            </a:xfrm>
          </p:grpSpPr>
          <p:sp>
            <p:nvSpPr>
              <p:cNvPr id="37" name="Shape">
                <a:extLst>
                  <a:ext uri="{FF2B5EF4-FFF2-40B4-BE49-F238E27FC236}">
                    <a16:creationId xmlns:a16="http://schemas.microsoft.com/office/drawing/2014/main" id="{6BB8CC5B-7937-FD99-4766-5C28A6B59F23}"/>
                  </a:ext>
                </a:extLst>
              </p:cNvPr>
              <p:cNvSpPr/>
              <p:nvPr/>
            </p:nvSpPr>
            <p:spPr>
              <a:xfrm rot="5400000">
                <a:off x="6084558" y="1964811"/>
                <a:ext cx="676702" cy="619059"/>
              </a:xfrm>
              <a:prstGeom prst="hexagon">
                <a:avLst/>
              </a:prstGeom>
              <a:solidFill>
                <a:srgbClr val="F34C3E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3000">
                  <a:latin typeface="Aptos" panose="020B000402020202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" name="Shape">
                <a:extLst>
                  <a:ext uri="{FF2B5EF4-FFF2-40B4-BE49-F238E27FC236}">
                    <a16:creationId xmlns:a16="http://schemas.microsoft.com/office/drawing/2014/main" id="{2ACB4B6E-F51E-4F71-C726-F1E8A6BFFBD5}"/>
                  </a:ext>
                </a:extLst>
              </p:cNvPr>
              <p:cNvSpPr/>
              <p:nvPr/>
            </p:nvSpPr>
            <p:spPr>
              <a:xfrm rot="5400000">
                <a:off x="5986916" y="1875486"/>
                <a:ext cx="871987" cy="797709"/>
              </a:xfrm>
              <a:prstGeom prst="hexagon">
                <a:avLst/>
              </a:prstGeom>
              <a:noFill/>
              <a:ln w="57150">
                <a:solidFill>
                  <a:srgbClr val="F34C3E"/>
                </a:solidFill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3000">
                  <a:latin typeface="Aptos" panose="020B000402020202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C4F76578-052D-A082-037A-A44866494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0267" y="1333125"/>
              <a:ext cx="459647" cy="459647"/>
            </a:xfrm>
            <a:prstGeom prst="rect">
              <a:avLst/>
            </a:prstGeom>
          </p:spPr>
        </p:pic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06ACF19E-4C8E-B465-B217-F6F6E1145318}"/>
              </a:ext>
            </a:extLst>
          </p:cNvPr>
          <p:cNvSpPr/>
          <p:nvPr/>
        </p:nvSpPr>
        <p:spPr>
          <a:xfrm>
            <a:off x="5464733" y="1406283"/>
            <a:ext cx="20269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202124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PREPARATION 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D62D9F5-DC00-3453-6050-3F740D8591C6}"/>
              </a:ext>
            </a:extLst>
          </p:cNvPr>
          <p:cNvSpPr/>
          <p:nvPr/>
        </p:nvSpPr>
        <p:spPr>
          <a:xfrm>
            <a:off x="1247911" y="3322557"/>
            <a:ext cx="14104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202124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INPUT 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690788E-2CA2-B204-7092-88B81C3F9B20}"/>
              </a:ext>
            </a:extLst>
          </p:cNvPr>
          <p:cNvSpPr/>
          <p:nvPr/>
        </p:nvSpPr>
        <p:spPr>
          <a:xfrm>
            <a:off x="5504411" y="3219594"/>
            <a:ext cx="14104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202124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INPUT 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AE6F3C2-4E56-8B0D-BD6E-B3232F97070E}"/>
              </a:ext>
            </a:extLst>
          </p:cNvPr>
          <p:cNvSpPr/>
          <p:nvPr/>
        </p:nvSpPr>
        <p:spPr>
          <a:xfrm>
            <a:off x="1247911" y="4906429"/>
            <a:ext cx="14104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202124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TRACKING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B840C2D-B73A-2645-5999-9257AAE67386}"/>
              </a:ext>
            </a:extLst>
          </p:cNvPr>
          <p:cNvSpPr/>
          <p:nvPr/>
        </p:nvSpPr>
        <p:spPr>
          <a:xfrm>
            <a:off x="5464734" y="4906428"/>
            <a:ext cx="14104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202124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TRACKING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6278457F-8292-4F03-4C53-61CB73797C75}"/>
              </a:ext>
            </a:extLst>
          </p:cNvPr>
          <p:cNvSpPr txBox="1"/>
          <p:nvPr/>
        </p:nvSpPr>
        <p:spPr>
          <a:xfrm>
            <a:off x="474243" y="3695477"/>
            <a:ext cx="193288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202124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 to </a:t>
            </a:r>
            <a:r>
              <a:rPr lang="en-US" sz="1400" b="1" dirty="0">
                <a:solidFill>
                  <a:srgbClr val="202124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  <a:r>
              <a:rPr lang="en-US" sz="1400" b="1" dirty="0" smtClean="0">
                <a:solidFill>
                  <a:srgbClr val="202124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>
                <a:solidFill>
                  <a:srgbClr val="202124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items</a:t>
            </a:r>
          </a:p>
          <a:p>
            <a:pPr algn="r"/>
            <a:r>
              <a:rPr lang="en-US" sz="1400" dirty="0" smtClean="0">
                <a:solidFill>
                  <a:srgbClr val="202124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Index, Date</a:t>
            </a:r>
            <a:r>
              <a:rPr lang="en-US" sz="1400" dirty="0">
                <a:solidFill>
                  <a:srgbClr val="202124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Hour, Lot Number, QTY, PIC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815C43C0-1AAD-BB17-F36D-3FD7313ED1FF}"/>
              </a:ext>
            </a:extLst>
          </p:cNvPr>
          <p:cNvSpPr/>
          <p:nvPr/>
        </p:nvSpPr>
        <p:spPr>
          <a:xfrm>
            <a:off x="474243" y="5205394"/>
            <a:ext cx="20609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 dirty="0">
                <a:solidFill>
                  <a:srgbClr val="202124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en-US" sz="1400" dirty="0" smtClean="0">
                <a:solidFill>
                  <a:srgbClr val="202124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400" dirty="0">
                <a:solidFill>
                  <a:srgbClr val="202124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date separated on different papers</a:t>
            </a:r>
          </a:p>
          <a:p>
            <a:pPr marL="228600" indent="-2286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 dirty="0">
                <a:solidFill>
                  <a:srgbClr val="202124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Searching on stacked papers from months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A529873-28A6-75F7-62B0-D6B53AF91245}"/>
              </a:ext>
            </a:extLst>
          </p:cNvPr>
          <p:cNvSpPr txBox="1"/>
          <p:nvPr/>
        </p:nvSpPr>
        <p:spPr>
          <a:xfrm>
            <a:off x="5673258" y="1795516"/>
            <a:ext cx="22996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202124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Provide a </a:t>
            </a:r>
            <a:r>
              <a:rPr lang="en-US" altLang="en-US" sz="1400" b="1" dirty="0">
                <a:solidFill>
                  <a:srgbClr val="202124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connected device </a:t>
            </a:r>
            <a:r>
              <a:rPr lang="en-US" altLang="en-US" sz="1400" dirty="0">
                <a:solidFill>
                  <a:srgbClr val="202124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server</a:t>
            </a:r>
            <a:endParaRPr lang="en-US" altLang="en-US" sz="1400" dirty="0"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883BAAC-D05E-8B2A-DCF4-FF9A5D4721D1}"/>
              </a:ext>
            </a:extLst>
          </p:cNvPr>
          <p:cNvSpPr txBox="1"/>
          <p:nvPr/>
        </p:nvSpPr>
        <p:spPr>
          <a:xfrm>
            <a:off x="5673258" y="3561279"/>
            <a:ext cx="22996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202124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 items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202124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(Part Number, Lot Number)</a:t>
            </a:r>
            <a:endParaRPr lang="en-US" altLang="en-US" sz="1400" dirty="0"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60DAE17-FB40-70C7-7728-D8D8B656D964}"/>
              </a:ext>
            </a:extLst>
          </p:cNvPr>
          <p:cNvSpPr/>
          <p:nvPr/>
        </p:nvSpPr>
        <p:spPr>
          <a:xfrm>
            <a:off x="5673258" y="5226984"/>
            <a:ext cx="22996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2124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lot used are collected in one place.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202124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Filter and Search </a:t>
            </a:r>
            <a:r>
              <a:rPr lang="en-US" sz="1400" dirty="0">
                <a:solidFill>
                  <a:srgbClr val="202124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reduce searching time.</a:t>
            </a:r>
            <a:endParaRPr lang="en-US" sz="1400" dirty="0"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050F1DC7-DFB4-ABD0-29CE-7DF5451FC5CC}"/>
              </a:ext>
            </a:extLst>
          </p:cNvPr>
          <p:cNvSpPr/>
          <p:nvPr/>
        </p:nvSpPr>
        <p:spPr>
          <a:xfrm>
            <a:off x="3348180" y="1976104"/>
            <a:ext cx="14104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202124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PAPER CHECKSHEET </a:t>
            </a:r>
          </a:p>
        </p:txBody>
      </p:sp>
      <p:sp>
        <p:nvSpPr>
          <p:cNvPr id="130" name="Arrow: Right 129">
            <a:extLst>
              <a:ext uri="{FF2B5EF4-FFF2-40B4-BE49-F238E27FC236}">
                <a16:creationId xmlns:a16="http://schemas.microsoft.com/office/drawing/2014/main" id="{419DE15D-A682-ADF5-0A38-808031747DED}"/>
              </a:ext>
            </a:extLst>
          </p:cNvPr>
          <p:cNvSpPr/>
          <p:nvPr/>
        </p:nvSpPr>
        <p:spPr>
          <a:xfrm rot="5400000">
            <a:off x="3872514" y="3798047"/>
            <a:ext cx="347779" cy="32625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52B13BC-98AF-C7DA-77CA-374849D21CBB}"/>
              </a:ext>
            </a:extLst>
          </p:cNvPr>
          <p:cNvSpPr/>
          <p:nvPr/>
        </p:nvSpPr>
        <p:spPr>
          <a:xfrm>
            <a:off x="3341043" y="5350850"/>
            <a:ext cx="14104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202124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DIGITAL CHECKSHEET 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83CCFAC-88BD-7FC4-0C48-B88B1CCEEAB9}"/>
              </a:ext>
            </a:extLst>
          </p:cNvPr>
          <p:cNvGrpSpPr/>
          <p:nvPr/>
        </p:nvGrpSpPr>
        <p:grpSpPr>
          <a:xfrm>
            <a:off x="609299" y="641685"/>
            <a:ext cx="741407" cy="678252"/>
            <a:chOff x="468316" y="534232"/>
            <a:chExt cx="871987" cy="797709"/>
          </a:xfrm>
        </p:grpSpPr>
        <p:sp>
          <p:nvSpPr>
            <p:cNvPr id="141" name="Shape">
              <a:extLst>
                <a:ext uri="{FF2B5EF4-FFF2-40B4-BE49-F238E27FC236}">
                  <a16:creationId xmlns:a16="http://schemas.microsoft.com/office/drawing/2014/main" id="{8EA98C58-1422-40D5-A171-DD24967BB6CE}"/>
                </a:ext>
              </a:extLst>
            </p:cNvPr>
            <p:cNvSpPr/>
            <p:nvPr/>
          </p:nvSpPr>
          <p:spPr>
            <a:xfrm rot="10800000">
              <a:off x="468316" y="534232"/>
              <a:ext cx="871987" cy="797709"/>
            </a:xfrm>
            <a:prstGeom prst="hexagon">
              <a:avLst/>
            </a:prstGeom>
            <a:solidFill>
              <a:schemeClr val="bg1"/>
            </a:solidFill>
            <a:ln w="57150">
              <a:solidFill>
                <a:srgbClr val="F34C3E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0" name="Shape">
              <a:extLst>
                <a:ext uri="{FF2B5EF4-FFF2-40B4-BE49-F238E27FC236}">
                  <a16:creationId xmlns:a16="http://schemas.microsoft.com/office/drawing/2014/main" id="{532B7465-58BA-5699-36EB-B1F6A8C65081}"/>
                </a:ext>
              </a:extLst>
            </p:cNvPr>
            <p:cNvSpPr/>
            <p:nvPr/>
          </p:nvSpPr>
          <p:spPr>
            <a:xfrm rot="10800000">
              <a:off x="565959" y="623557"/>
              <a:ext cx="676702" cy="619059"/>
            </a:xfrm>
            <a:prstGeom prst="hexagon">
              <a:avLst/>
            </a:prstGeom>
            <a:solidFill>
              <a:srgbClr val="F34C3E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4FC4B45F-A482-D645-839B-805F52070E6B}"/>
              </a:ext>
            </a:extLst>
          </p:cNvPr>
          <p:cNvSpPr txBox="1"/>
          <p:nvPr/>
        </p:nvSpPr>
        <p:spPr>
          <a:xfrm>
            <a:off x="1745295" y="8041378"/>
            <a:ext cx="1802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Redudce</a:t>
            </a:r>
            <a:r>
              <a:rPr lang="en-US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60% input item</a:t>
            </a:r>
            <a:endParaRPr lang="en-ID" dirty="0"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5" name="Hexagon 144">
            <a:extLst>
              <a:ext uri="{FF2B5EF4-FFF2-40B4-BE49-F238E27FC236}">
                <a16:creationId xmlns:a16="http://schemas.microsoft.com/office/drawing/2014/main" id="{9BC5A0BD-EA96-4C7A-0948-91E3C79C7EAF}"/>
              </a:ext>
            </a:extLst>
          </p:cNvPr>
          <p:cNvSpPr/>
          <p:nvPr/>
        </p:nvSpPr>
        <p:spPr>
          <a:xfrm>
            <a:off x="1041432" y="6895239"/>
            <a:ext cx="2063611" cy="566570"/>
          </a:xfrm>
          <a:prstGeom prst="hexagon">
            <a:avLst>
              <a:gd name="adj" fmla="val 13674"/>
              <a:gd name="vf" fmla="val 115470"/>
            </a:avLst>
          </a:prstGeom>
          <a:gradFill flip="none" rotWithShape="1">
            <a:gsLst>
              <a:gs pos="100000">
                <a:srgbClr val="00B050"/>
              </a:gs>
              <a:gs pos="0">
                <a:srgbClr val="92D05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</a:t>
            </a:r>
            <a:endParaRPr lang="en-ID" b="1" dirty="0">
              <a:solidFill>
                <a:schemeClr val="bg1"/>
              </a:solidFill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9409A05-D508-887D-3D88-57CFF9A5C085}"/>
              </a:ext>
            </a:extLst>
          </p:cNvPr>
          <p:cNvGrpSpPr/>
          <p:nvPr/>
        </p:nvGrpSpPr>
        <p:grpSpPr>
          <a:xfrm>
            <a:off x="585237" y="6841952"/>
            <a:ext cx="741407" cy="678252"/>
            <a:chOff x="468316" y="534232"/>
            <a:chExt cx="871987" cy="797709"/>
          </a:xfrm>
        </p:grpSpPr>
        <p:sp>
          <p:nvSpPr>
            <p:cNvPr id="147" name="Shape">
              <a:extLst>
                <a:ext uri="{FF2B5EF4-FFF2-40B4-BE49-F238E27FC236}">
                  <a16:creationId xmlns:a16="http://schemas.microsoft.com/office/drawing/2014/main" id="{0D296964-5371-CA99-9124-CB1B6B5AE8F3}"/>
                </a:ext>
              </a:extLst>
            </p:cNvPr>
            <p:cNvSpPr/>
            <p:nvPr/>
          </p:nvSpPr>
          <p:spPr>
            <a:xfrm rot="10800000">
              <a:off x="468316" y="534232"/>
              <a:ext cx="871987" cy="797709"/>
            </a:xfrm>
            <a:prstGeom prst="hexagon">
              <a:avLst/>
            </a:prstGeom>
            <a:solidFill>
              <a:schemeClr val="bg1"/>
            </a:solidFill>
            <a:ln w="57150">
              <a:solidFill>
                <a:srgbClr val="F34C3E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8" name="Shape">
              <a:extLst>
                <a:ext uri="{FF2B5EF4-FFF2-40B4-BE49-F238E27FC236}">
                  <a16:creationId xmlns:a16="http://schemas.microsoft.com/office/drawing/2014/main" id="{B4703A66-5D0D-AD47-4AB2-3CCF1BB964F2}"/>
                </a:ext>
              </a:extLst>
            </p:cNvPr>
            <p:cNvSpPr/>
            <p:nvPr/>
          </p:nvSpPr>
          <p:spPr>
            <a:xfrm rot="10800000">
              <a:off x="569497" y="623558"/>
              <a:ext cx="676702" cy="619059"/>
            </a:xfrm>
            <a:prstGeom prst="hexagon">
              <a:avLst/>
            </a:prstGeom>
            <a:solidFill>
              <a:srgbClr val="F34C3E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49" name="Arrow: Bent 148">
            <a:extLst>
              <a:ext uri="{FF2B5EF4-FFF2-40B4-BE49-F238E27FC236}">
                <a16:creationId xmlns:a16="http://schemas.microsoft.com/office/drawing/2014/main" id="{1520A11C-F1A2-692B-ADA3-9BE58DB8EBD0}"/>
              </a:ext>
            </a:extLst>
          </p:cNvPr>
          <p:cNvSpPr/>
          <p:nvPr/>
        </p:nvSpPr>
        <p:spPr>
          <a:xfrm rot="10800000">
            <a:off x="3284351" y="6457200"/>
            <a:ext cx="953609" cy="854814"/>
          </a:xfrm>
          <a:prstGeom prst="bentArrow">
            <a:avLst>
              <a:gd name="adj1" fmla="val 17987"/>
              <a:gd name="adj2" fmla="val 18840"/>
              <a:gd name="adj3" fmla="val 31838"/>
              <a:gd name="adj4" fmla="val 4375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38A0CBC-9DB4-E644-6A60-EA0E6DFC7421}"/>
              </a:ext>
            </a:extLst>
          </p:cNvPr>
          <p:cNvSpPr txBox="1"/>
          <p:nvPr/>
        </p:nvSpPr>
        <p:spPr>
          <a:xfrm>
            <a:off x="5166945" y="-2395468"/>
            <a:ext cx="34958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Device and Software used</a:t>
            </a:r>
          </a:p>
          <a:p>
            <a:pPr marL="285750" indent="-285750">
              <a:buFontTx/>
              <a:buChar char="-"/>
            </a:pPr>
            <a:r>
              <a:rPr lang="en-US" dirty="0"/>
              <a:t>Code editor(vs code)</a:t>
            </a:r>
          </a:p>
          <a:p>
            <a:pPr marL="285750" indent="-285750">
              <a:buFontTx/>
              <a:buChar char="-"/>
            </a:pPr>
            <a:r>
              <a:rPr lang="en-US" dirty="0"/>
              <a:t>Framework(Laravel)</a:t>
            </a:r>
          </a:p>
          <a:p>
            <a:pPr marL="285750" indent="-285750">
              <a:buFontTx/>
              <a:buChar char="-"/>
            </a:pPr>
            <a:r>
              <a:rPr lang="en-US" dirty="0"/>
              <a:t>Bahasa = </a:t>
            </a:r>
            <a:r>
              <a:rPr lang="en-US" dirty="0" err="1"/>
              <a:t>php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Database </a:t>
            </a:r>
            <a:r>
              <a:rPr lang="en-US" dirty="0" err="1"/>
              <a:t>sql</a:t>
            </a:r>
            <a:r>
              <a:rPr lang="en-US" dirty="0"/>
              <a:t> server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D0A436C6-6124-8647-3A4B-EE59E4BB59C3}"/>
              </a:ext>
            </a:extLst>
          </p:cNvPr>
          <p:cNvSpPr/>
          <p:nvPr/>
        </p:nvSpPr>
        <p:spPr>
          <a:xfrm>
            <a:off x="10152991" y="753367"/>
            <a:ext cx="2063611" cy="566570"/>
          </a:xfrm>
          <a:prstGeom prst="hexagon">
            <a:avLst>
              <a:gd name="adj" fmla="val 13674"/>
              <a:gd name="vf" fmla="val 115470"/>
            </a:avLst>
          </a:prstGeom>
          <a:gradFill flip="none" rotWithShape="1">
            <a:gsLst>
              <a:gs pos="100000">
                <a:srgbClr val="00B050"/>
              </a:gs>
              <a:gs pos="0">
                <a:srgbClr val="92D05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Features</a:t>
            </a:r>
            <a:endParaRPr lang="en-ID" dirty="0">
              <a:solidFill>
                <a:schemeClr val="bg1"/>
              </a:solidFill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CD78262-DC64-56A4-86D9-CB8ED3FC7D8E}"/>
              </a:ext>
            </a:extLst>
          </p:cNvPr>
          <p:cNvGrpSpPr/>
          <p:nvPr/>
        </p:nvGrpSpPr>
        <p:grpSpPr>
          <a:xfrm>
            <a:off x="9696796" y="700080"/>
            <a:ext cx="741407" cy="678252"/>
            <a:chOff x="468316" y="534232"/>
            <a:chExt cx="871987" cy="797709"/>
          </a:xfrm>
        </p:grpSpPr>
        <p:sp>
          <p:nvSpPr>
            <p:cNvPr id="5" name="Shape">
              <a:extLst>
                <a:ext uri="{FF2B5EF4-FFF2-40B4-BE49-F238E27FC236}">
                  <a16:creationId xmlns:a16="http://schemas.microsoft.com/office/drawing/2014/main" id="{17B88B30-17B0-EDCB-16C8-4DEE0E23932D}"/>
                </a:ext>
              </a:extLst>
            </p:cNvPr>
            <p:cNvSpPr/>
            <p:nvPr/>
          </p:nvSpPr>
          <p:spPr>
            <a:xfrm rot="10800000">
              <a:off x="468316" y="534232"/>
              <a:ext cx="871987" cy="797709"/>
            </a:xfrm>
            <a:prstGeom prst="hexagon">
              <a:avLst/>
            </a:prstGeom>
            <a:solidFill>
              <a:schemeClr val="bg1"/>
            </a:solidFill>
            <a:ln w="57150">
              <a:solidFill>
                <a:srgbClr val="F34C3E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Shape">
              <a:extLst>
                <a:ext uri="{FF2B5EF4-FFF2-40B4-BE49-F238E27FC236}">
                  <a16:creationId xmlns:a16="http://schemas.microsoft.com/office/drawing/2014/main" id="{5412E2C7-C950-A478-5499-96FA5E291D10}"/>
                </a:ext>
              </a:extLst>
            </p:cNvPr>
            <p:cNvSpPr/>
            <p:nvPr/>
          </p:nvSpPr>
          <p:spPr>
            <a:xfrm rot="10800000">
              <a:off x="580492" y="638091"/>
              <a:ext cx="676702" cy="619059"/>
            </a:xfrm>
            <a:prstGeom prst="hexagon">
              <a:avLst/>
            </a:prstGeom>
            <a:solidFill>
              <a:srgbClr val="F34C3E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6686825-2F03-7F4D-B7B8-02A17443259A}"/>
              </a:ext>
            </a:extLst>
          </p:cNvPr>
          <p:cNvSpPr txBox="1"/>
          <p:nvPr/>
        </p:nvSpPr>
        <p:spPr>
          <a:xfrm>
            <a:off x="10605310" y="1359069"/>
            <a:ext cx="3628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used by all </a:t>
            </a:r>
            <a:r>
              <a:rPr lang="en-US" dirty="0" smtClean="0"/>
              <a:t>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FC4B45F-A482-D645-839B-805F52070E6B}"/>
              </a:ext>
            </a:extLst>
          </p:cNvPr>
          <p:cNvSpPr txBox="1"/>
          <p:nvPr/>
        </p:nvSpPr>
        <p:spPr>
          <a:xfrm>
            <a:off x="4695755" y="9900402"/>
            <a:ext cx="1802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fault reduce by  </a:t>
            </a:r>
            <a:endParaRPr lang="en-ID" dirty="0"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FC4B45F-A482-D645-839B-805F52070E6B}"/>
              </a:ext>
            </a:extLst>
          </p:cNvPr>
          <p:cNvSpPr txBox="1"/>
          <p:nvPr/>
        </p:nvSpPr>
        <p:spPr>
          <a:xfrm>
            <a:off x="1863930" y="8842769"/>
            <a:ext cx="1802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fault reduce by  </a:t>
            </a:r>
            <a:endParaRPr lang="en-ID" dirty="0"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82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60241" y="438248"/>
            <a:ext cx="206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Before </a:t>
            </a:r>
            <a:r>
              <a:rPr lang="en-US" sz="1600" dirty="0" err="1"/>
              <a:t>Digitalisasi</a:t>
            </a:r>
            <a:r>
              <a:rPr lang="en-US" sz="1600" dirty="0"/>
              <a:t> :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683397" y="2983458"/>
            <a:ext cx="2696901" cy="4398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Penginputan</a:t>
            </a:r>
            <a:r>
              <a:rPr lang="en-US" sz="1600" dirty="0"/>
              <a:t> 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28081" y="3451565"/>
            <a:ext cx="24711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Penginputan</a:t>
            </a:r>
            <a:r>
              <a:rPr lang="en-US" sz="1200" dirty="0"/>
              <a:t> data manual 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err="1"/>
              <a:t>Nomor</a:t>
            </a:r>
            <a:endParaRPr lang="en-US" sz="1200" dirty="0"/>
          </a:p>
          <a:p>
            <a:pPr marL="342900" indent="-342900">
              <a:buFont typeface="+mj-lt"/>
              <a:buAutoNum type="arabicPeriod"/>
            </a:pPr>
            <a:r>
              <a:rPr lang="en-US" sz="1200" dirty="0" err="1"/>
              <a:t>Tanggal</a:t>
            </a:r>
            <a:endParaRPr lang="en-US" sz="1200" dirty="0"/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Jam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Lot Number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QTY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Diganti Oleh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683397" y="5187520"/>
            <a:ext cx="2696901" cy="4398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Pengecekan</a:t>
            </a:r>
            <a:r>
              <a:rPr lang="en-US" sz="1600" dirty="0"/>
              <a:t> :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683398" y="984377"/>
            <a:ext cx="2696901" cy="439838"/>
          </a:xfrm>
          <a:prstGeom prst="roundRect">
            <a:avLst/>
          </a:prstGeom>
          <a:gradFill flip="none" rotWithShape="1">
            <a:gsLst>
              <a:gs pos="0">
                <a:srgbClr val="63CFF6"/>
              </a:gs>
              <a:gs pos="46000">
                <a:srgbClr val="00B0F0"/>
              </a:gs>
              <a:gs pos="100000">
                <a:srgbClr val="2A0AE8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Preparation 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28082" y="1488173"/>
            <a:ext cx="3842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/>
              <a:t>Harus </a:t>
            </a:r>
            <a:r>
              <a:rPr lang="en-US" sz="1200" dirty="0" err="1"/>
              <a:t>menyiapkan</a:t>
            </a:r>
            <a:r>
              <a:rPr lang="en-US" sz="1200" dirty="0"/>
              <a:t> </a:t>
            </a:r>
            <a:r>
              <a:rPr lang="en-US" sz="1200" dirty="0" err="1"/>
              <a:t>banyak</a:t>
            </a:r>
            <a:r>
              <a:rPr lang="en-US" sz="1200" dirty="0"/>
              <a:t> </a:t>
            </a:r>
            <a:r>
              <a:rPr lang="en-US" sz="1200" dirty="0" err="1"/>
              <a:t>checksheet</a:t>
            </a:r>
            <a:r>
              <a:rPr lang="en-US" sz="1200" dirty="0"/>
              <a:t> untuk tiap-tiap material.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 err="1"/>
              <a:t>Menyiapkan</a:t>
            </a:r>
            <a:r>
              <a:rPr lang="en-US" sz="1200" dirty="0"/>
              <a:t> </a:t>
            </a:r>
            <a:r>
              <a:rPr lang="en-US" sz="1200" dirty="0" err="1"/>
              <a:t>alat</a:t>
            </a:r>
            <a:r>
              <a:rPr lang="en-US" sz="1200" dirty="0"/>
              <a:t> </a:t>
            </a:r>
            <a:r>
              <a:rPr lang="en-US" sz="1200" dirty="0" err="1"/>
              <a:t>tulis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2715228" y="5844813"/>
            <a:ext cx="36807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200" dirty="0"/>
              <a:t>Data lot number yang </a:t>
            </a:r>
            <a:r>
              <a:rPr lang="en-US" sz="1200" dirty="0" err="1"/>
              <a:t>diinput</a:t>
            </a:r>
            <a:r>
              <a:rPr lang="en-US" sz="1200" dirty="0"/>
              <a:t> </a:t>
            </a:r>
            <a:r>
              <a:rPr lang="en-US" sz="1200" dirty="0" err="1"/>
              <a:t>brada</a:t>
            </a:r>
            <a:r>
              <a:rPr lang="en-US" sz="1200" dirty="0"/>
              <a:t> di </a:t>
            </a:r>
            <a:r>
              <a:rPr lang="en-US" sz="1200" dirty="0" err="1"/>
              <a:t>lembar</a:t>
            </a:r>
            <a:r>
              <a:rPr lang="en-US" sz="1200" dirty="0"/>
              <a:t> </a:t>
            </a:r>
            <a:r>
              <a:rPr lang="en-US" sz="1200" dirty="0" err="1"/>
              <a:t>terpisah</a:t>
            </a:r>
            <a:r>
              <a:rPr lang="en-US" sz="1200" dirty="0"/>
              <a:t> </a:t>
            </a:r>
            <a:r>
              <a:rPr lang="en-US" sz="1200" dirty="0" err="1"/>
              <a:t>tiap</a:t>
            </a:r>
            <a:r>
              <a:rPr lang="en-US" sz="1200" dirty="0"/>
              <a:t> part </a:t>
            </a:r>
            <a:r>
              <a:rPr lang="en-US" sz="1200" dirty="0" err="1"/>
              <a:t>materialnya</a:t>
            </a:r>
            <a:r>
              <a:rPr lang="en-US" sz="12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err="1"/>
              <a:t>Tanggal</a:t>
            </a:r>
            <a:r>
              <a:rPr lang="en-US" sz="1200" dirty="0"/>
              <a:t> Part Number yang </a:t>
            </a:r>
            <a:r>
              <a:rPr lang="en-US" sz="1200" dirty="0" err="1"/>
              <a:t>sama</a:t>
            </a:r>
            <a:r>
              <a:rPr lang="en-US" sz="1200" dirty="0"/>
              <a:t> </a:t>
            </a:r>
            <a:r>
              <a:rPr lang="en-US" sz="1200" dirty="0" err="1"/>
              <a:t>berada</a:t>
            </a:r>
            <a:r>
              <a:rPr lang="en-US" sz="1200" dirty="0"/>
              <a:t> </a:t>
            </a:r>
            <a:r>
              <a:rPr lang="en-US" sz="1200" dirty="0" err="1"/>
              <a:t>pada</a:t>
            </a:r>
            <a:r>
              <a:rPr lang="en-US" sz="1200" dirty="0"/>
              <a:t> table yang </a:t>
            </a:r>
            <a:r>
              <a:rPr lang="en-US" sz="1200" dirty="0" err="1"/>
              <a:t>terpisah</a:t>
            </a:r>
            <a:r>
              <a:rPr lang="en-US" sz="1200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sz="1200" dirty="0"/>
          </a:p>
          <a:p>
            <a:pPr marL="342900" indent="-342900">
              <a:buFont typeface="+mj-lt"/>
              <a:buAutoNum type="arabicPeriod"/>
            </a:pPr>
            <a:endParaRPr lang="en-US" sz="1200" dirty="0"/>
          </a:p>
        </p:txBody>
      </p:sp>
      <p:sp>
        <p:nvSpPr>
          <p:cNvPr id="17" name="Rounded Rectangle 16"/>
          <p:cNvSpPr/>
          <p:nvPr/>
        </p:nvSpPr>
        <p:spPr>
          <a:xfrm>
            <a:off x="7006542" y="2132949"/>
            <a:ext cx="2696901" cy="4398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Penginputan</a:t>
            </a:r>
            <a:r>
              <a:rPr lang="en-US" sz="1600" dirty="0"/>
              <a:t> :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006542" y="3522757"/>
            <a:ext cx="2696901" cy="4398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Pengecekan</a:t>
            </a:r>
            <a:r>
              <a:rPr lang="en-US" sz="1600" dirty="0"/>
              <a:t> :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983393" y="977500"/>
            <a:ext cx="2696901" cy="4398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Preparation :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983393" y="1549729"/>
            <a:ext cx="3196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200" dirty="0" err="1"/>
              <a:t>Sediakan</a:t>
            </a:r>
            <a:r>
              <a:rPr lang="en-US" sz="1200" dirty="0"/>
              <a:t> device smartphone </a:t>
            </a:r>
            <a:r>
              <a:rPr lang="en-US" sz="1200" dirty="0" err="1"/>
              <a:t>atau</a:t>
            </a:r>
            <a:r>
              <a:rPr lang="en-US" sz="1200" dirty="0"/>
              <a:t> pc yang </a:t>
            </a:r>
            <a:r>
              <a:rPr lang="en-US" sz="1200" dirty="0" err="1"/>
              <a:t>terhubung</a:t>
            </a:r>
            <a:r>
              <a:rPr lang="en-US" sz="1200" dirty="0"/>
              <a:t> </a:t>
            </a:r>
            <a:r>
              <a:rPr lang="en-US" sz="1200" dirty="0" err="1"/>
              <a:t>ke</a:t>
            </a:r>
            <a:r>
              <a:rPr lang="en-US" sz="1200" dirty="0"/>
              <a:t> Server.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66031" y="2776698"/>
            <a:ext cx="4155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Part material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Input lot number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966030" y="4200297"/>
            <a:ext cx="4155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200" dirty="0" err="1"/>
              <a:t>Semua</a:t>
            </a:r>
            <a:r>
              <a:rPr lang="en-US" sz="1200" dirty="0"/>
              <a:t> </a:t>
            </a:r>
            <a:r>
              <a:rPr lang="en-US" sz="1200" dirty="0" err="1"/>
              <a:t>informasi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satu</a:t>
            </a:r>
            <a:r>
              <a:rPr lang="en-US" sz="1200" dirty="0"/>
              <a:t> line </a:t>
            </a:r>
            <a:r>
              <a:rPr lang="en-US" sz="1200" dirty="0" err="1"/>
              <a:t>terkumpul</a:t>
            </a:r>
            <a:r>
              <a:rPr lang="en-US" sz="1200" dirty="0"/>
              <a:t> </a:t>
            </a:r>
            <a:r>
              <a:rPr lang="en-US" sz="1200" dirty="0" err="1"/>
              <a:t>menjadi</a:t>
            </a:r>
            <a:r>
              <a:rPr lang="en-US" sz="1200" dirty="0"/>
              <a:t> </a:t>
            </a:r>
            <a:r>
              <a:rPr lang="en-US" sz="1200" dirty="0" err="1"/>
              <a:t>satu</a:t>
            </a:r>
            <a:r>
              <a:rPr lang="en-US" sz="12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Filter </a:t>
            </a:r>
            <a:r>
              <a:rPr lang="en-US" sz="1200" dirty="0" err="1"/>
              <a:t>dan</a:t>
            </a:r>
            <a:r>
              <a:rPr lang="en-US" sz="1200" dirty="0"/>
              <a:t> Search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mengurangi</a:t>
            </a:r>
            <a:r>
              <a:rPr lang="en-US" sz="1200" dirty="0"/>
              <a:t> </a:t>
            </a:r>
            <a:r>
              <a:rPr lang="en-US" sz="1200" dirty="0" err="1"/>
              <a:t>waktu</a:t>
            </a:r>
            <a:r>
              <a:rPr lang="en-US" sz="1200" dirty="0"/>
              <a:t> </a:t>
            </a:r>
            <a:r>
              <a:rPr lang="en-US" sz="1200" dirty="0" err="1"/>
              <a:t>pencarian</a:t>
            </a:r>
            <a:r>
              <a:rPr lang="en-US" sz="1200" dirty="0"/>
              <a:t> data.</a:t>
            </a:r>
          </a:p>
          <a:p>
            <a:endParaRPr 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7157013" y="321457"/>
            <a:ext cx="206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After </a:t>
            </a:r>
            <a:r>
              <a:rPr lang="en-US" sz="1600" dirty="0" err="1"/>
              <a:t>Digitalisasi</a:t>
            </a:r>
            <a:r>
              <a:rPr lang="en-US" sz="1600" dirty="0"/>
              <a:t> :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1636416" y="977500"/>
            <a:ext cx="2696901" cy="4398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Device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769525" y="1591537"/>
            <a:ext cx="1904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Laravel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Database </a:t>
            </a:r>
            <a:r>
              <a:rPr lang="en-US" sz="1200" dirty="0" err="1"/>
              <a:t>SQLserver</a:t>
            </a:r>
            <a:endParaRPr lang="en-US" sz="1200" dirty="0"/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Code Editor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11636416" y="3971148"/>
            <a:ext cx="2696901" cy="4398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Fitur</a:t>
            </a:r>
            <a:endParaRPr lang="en-US" sz="1600" dirty="0"/>
          </a:p>
        </p:txBody>
      </p:sp>
      <p:sp>
        <p:nvSpPr>
          <p:cNvPr id="40" name="TextBox 39"/>
          <p:cNvSpPr txBox="1"/>
          <p:nvPr/>
        </p:nvSpPr>
        <p:spPr>
          <a:xfrm>
            <a:off x="11636415" y="4830530"/>
            <a:ext cx="31888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200" dirty="0"/>
              <a:t>Auto grouping material </a:t>
            </a:r>
            <a:r>
              <a:rPr lang="en-US" sz="1200" dirty="0" err="1"/>
              <a:t>berdasarkan</a:t>
            </a:r>
            <a:r>
              <a:rPr lang="en-US" sz="1200" dirty="0"/>
              <a:t> part </a:t>
            </a:r>
            <a:r>
              <a:rPr lang="en-US" sz="1200" dirty="0" err="1"/>
              <a:t>modelnya</a:t>
            </a:r>
            <a:r>
              <a:rPr lang="en-US" sz="12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Filter </a:t>
            </a:r>
            <a:r>
              <a:rPr lang="en-US" sz="1200" dirty="0" err="1"/>
              <a:t>dan</a:t>
            </a:r>
            <a:r>
              <a:rPr lang="en-US" sz="1200" dirty="0"/>
              <a:t> Search </a:t>
            </a:r>
            <a:r>
              <a:rPr lang="en-US" sz="1200" dirty="0" err="1"/>
              <a:t>untuk</a:t>
            </a:r>
            <a:r>
              <a:rPr lang="en-US" sz="1200" dirty="0"/>
              <a:t> Tracking history </a:t>
            </a:r>
            <a:r>
              <a:rPr lang="en-US" sz="1200" dirty="0" err="1"/>
              <a:t>checksheet</a:t>
            </a:r>
            <a:r>
              <a:rPr lang="en-US" sz="12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Select2 </a:t>
            </a:r>
            <a:r>
              <a:rPr lang="en-US" sz="1200" dirty="0" err="1"/>
              <a:t>kotak</a:t>
            </a:r>
            <a:r>
              <a:rPr lang="en-US" sz="1200" dirty="0"/>
              <a:t> input </a:t>
            </a:r>
            <a:r>
              <a:rPr lang="en-US" sz="1200" dirty="0" err="1"/>
              <a:t>biasa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kotak</a:t>
            </a:r>
            <a:r>
              <a:rPr lang="en-US" sz="1200" dirty="0"/>
              <a:t> </a:t>
            </a:r>
            <a:r>
              <a:rPr lang="en-US" sz="1200" dirty="0" err="1"/>
              <a:t>pencarian</a:t>
            </a:r>
            <a:r>
              <a:rPr lang="en-US" sz="1200" dirty="0"/>
              <a:t> yang </a:t>
            </a:r>
            <a:r>
              <a:rPr lang="en-US" sz="1200" dirty="0" err="1"/>
              <a:t>lebih</a:t>
            </a:r>
            <a:r>
              <a:rPr lang="en-US" sz="1200" dirty="0"/>
              <a:t> </a:t>
            </a:r>
            <a:r>
              <a:rPr lang="en-US" sz="1200" dirty="0" err="1"/>
              <a:t>interaktif</a:t>
            </a:r>
            <a:r>
              <a:rPr lang="en-US" sz="1200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sz="12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030DA0-AEE0-E903-7FEF-BAE28D257625}"/>
              </a:ext>
            </a:extLst>
          </p:cNvPr>
          <p:cNvGrpSpPr/>
          <p:nvPr/>
        </p:nvGrpSpPr>
        <p:grpSpPr>
          <a:xfrm>
            <a:off x="2435161" y="8842457"/>
            <a:ext cx="13973909" cy="684180"/>
            <a:chOff x="158438" y="8637953"/>
            <a:chExt cx="11346797" cy="566737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DEB984E1-33CB-24BD-A359-691A6C25704C}"/>
                </a:ext>
              </a:extLst>
            </p:cNvPr>
            <p:cNvCxnSpPr/>
            <p:nvPr/>
          </p:nvCxnSpPr>
          <p:spPr>
            <a:xfrm>
              <a:off x="1682857" y="8742189"/>
              <a:ext cx="9822378" cy="0"/>
            </a:xfrm>
            <a:prstGeom prst="line">
              <a:avLst/>
            </a:prstGeom>
            <a:ln>
              <a:solidFill>
                <a:srgbClr val="D227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2818325-04C6-285B-141E-8ABCDFBA0FAD}"/>
                </a:ext>
              </a:extLst>
            </p:cNvPr>
            <p:cNvGrpSpPr/>
            <p:nvPr/>
          </p:nvGrpSpPr>
          <p:grpSpPr>
            <a:xfrm>
              <a:off x="158438" y="8637953"/>
              <a:ext cx="4997338" cy="566737"/>
              <a:chOff x="-1156098" y="8491512"/>
              <a:chExt cx="6512347" cy="738552"/>
            </a:xfrm>
          </p:grpSpPr>
          <p:pic>
            <p:nvPicPr>
              <p:cNvPr id="5" name="図 7">
                <a:extLst>
                  <a:ext uri="{FF2B5EF4-FFF2-40B4-BE49-F238E27FC236}">
                    <a16:creationId xmlns:a16="http://schemas.microsoft.com/office/drawing/2014/main" id="{50579FFA-7666-0B74-C1E3-5204F3F187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156098" y="8611628"/>
                <a:ext cx="1459229" cy="55631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6DD0E3B-0475-D2C8-771D-C289FA65DD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882" y="8491512"/>
                <a:ext cx="267384" cy="738552"/>
              </a:xfrm>
              <a:prstGeom prst="rect">
                <a:avLst/>
              </a:prstGeom>
            </p:spPr>
          </p:pic>
          <p:sp>
            <p:nvSpPr>
              <p:cNvPr id="8" name="TextBox 19">
                <a:extLst>
                  <a:ext uri="{FF2B5EF4-FFF2-40B4-BE49-F238E27FC236}">
                    <a16:creationId xmlns:a16="http://schemas.microsoft.com/office/drawing/2014/main" id="{124315A1-CCE5-9704-BD21-D5114017031F}"/>
                  </a:ext>
                </a:extLst>
              </p:cNvPr>
              <p:cNvSpPr txBox="1"/>
              <p:nvPr/>
            </p:nvSpPr>
            <p:spPr>
              <a:xfrm>
                <a:off x="754902" y="8657058"/>
                <a:ext cx="4328328" cy="182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7667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5334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13002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50669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8336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26003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6367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01338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50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PT. DENSO MANUFACTURING INDONESIA</a:t>
                </a:r>
              </a:p>
            </p:txBody>
          </p:sp>
          <p:sp>
            <p:nvSpPr>
              <p:cNvPr id="9" name="TextBox 20">
                <a:extLst>
                  <a:ext uri="{FF2B5EF4-FFF2-40B4-BE49-F238E27FC236}">
                    <a16:creationId xmlns:a16="http://schemas.microsoft.com/office/drawing/2014/main" id="{C8FD699E-7B55-2FC3-2596-014FEAED1B3C}"/>
                  </a:ext>
                </a:extLst>
              </p:cNvPr>
              <p:cNvSpPr txBox="1"/>
              <p:nvPr/>
            </p:nvSpPr>
            <p:spPr>
              <a:xfrm>
                <a:off x="754902" y="8789222"/>
                <a:ext cx="4328328" cy="182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7667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5334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13002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50669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8336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26003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6367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01338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50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System Development</a:t>
                </a:r>
              </a:p>
            </p:txBody>
          </p:sp>
          <p:sp>
            <p:nvSpPr>
              <p:cNvPr id="13" name="TextBox 21">
                <a:extLst>
                  <a:ext uri="{FF2B5EF4-FFF2-40B4-BE49-F238E27FC236}">
                    <a16:creationId xmlns:a16="http://schemas.microsoft.com/office/drawing/2014/main" id="{CC44552C-7FBE-238D-9F3C-BF6FDEC08DC1}"/>
                  </a:ext>
                </a:extLst>
              </p:cNvPr>
              <p:cNvSpPr txBox="1"/>
              <p:nvPr/>
            </p:nvSpPr>
            <p:spPr>
              <a:xfrm>
                <a:off x="754900" y="8977721"/>
                <a:ext cx="4601349" cy="166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7667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5334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13002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50669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8336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26003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6367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01338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0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@ DENSO CORPORATION All Rights Reserved.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1472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505199" y="1436320"/>
            <a:ext cx="206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77877" y="1906309"/>
            <a:ext cx="328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  <a:p>
            <a:endParaRPr lang="en-US" sz="1200" dirty="0"/>
          </a:p>
        </p:txBody>
      </p:sp>
      <p:grpSp>
        <p:nvGrpSpPr>
          <p:cNvPr id="8" name="Group 7"/>
          <p:cNvGrpSpPr/>
          <p:nvPr/>
        </p:nvGrpSpPr>
        <p:grpSpPr>
          <a:xfrm>
            <a:off x="2265365" y="8820406"/>
            <a:ext cx="13973909" cy="684180"/>
            <a:chOff x="158438" y="8637953"/>
            <a:chExt cx="11346797" cy="566737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682857" y="8742189"/>
              <a:ext cx="9822378" cy="0"/>
            </a:xfrm>
            <a:prstGeom prst="line">
              <a:avLst/>
            </a:prstGeom>
            <a:ln>
              <a:solidFill>
                <a:srgbClr val="D227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/>
            <p:nvPr/>
          </p:nvGrpSpPr>
          <p:grpSpPr>
            <a:xfrm>
              <a:off x="158438" y="8637953"/>
              <a:ext cx="4997338" cy="566737"/>
              <a:chOff x="-1156098" y="8491512"/>
              <a:chExt cx="6512347" cy="738552"/>
            </a:xfrm>
          </p:grpSpPr>
          <p:pic>
            <p:nvPicPr>
              <p:cNvPr id="11" name="図 7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156098" y="8611628"/>
                <a:ext cx="1459229" cy="556316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882" y="8491512"/>
                <a:ext cx="267384" cy="738552"/>
              </a:xfrm>
              <a:prstGeom prst="rect">
                <a:avLst/>
              </a:prstGeom>
            </p:spPr>
          </p:pic>
          <p:sp>
            <p:nvSpPr>
              <p:cNvPr id="13" name="TextBox 19"/>
              <p:cNvSpPr txBox="1"/>
              <p:nvPr/>
            </p:nvSpPr>
            <p:spPr>
              <a:xfrm>
                <a:off x="754902" y="8657058"/>
                <a:ext cx="4328328" cy="196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7667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5334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13002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50669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8336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26003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6367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01338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582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PT. DENSO MANUFACTURING INDONESIA</a:t>
                </a:r>
              </a:p>
            </p:txBody>
          </p:sp>
          <p:sp>
            <p:nvSpPr>
              <p:cNvPr id="14" name="TextBox 20"/>
              <p:cNvSpPr txBox="1"/>
              <p:nvPr/>
            </p:nvSpPr>
            <p:spPr>
              <a:xfrm>
                <a:off x="754902" y="8789222"/>
                <a:ext cx="4328328" cy="196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7667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5334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13002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50669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8336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26003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6367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01338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582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System Development</a:t>
                </a:r>
              </a:p>
            </p:txBody>
          </p:sp>
          <p:sp>
            <p:nvSpPr>
              <p:cNvPr id="15" name="TextBox 21"/>
              <p:cNvSpPr txBox="1"/>
              <p:nvPr/>
            </p:nvSpPr>
            <p:spPr>
              <a:xfrm>
                <a:off x="754900" y="8977721"/>
                <a:ext cx="4601349" cy="180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7667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5334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13002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50669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8336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26003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6367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01338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85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@ DENSO CORPORATION All Rights Reserved.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599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4275087" y="734897"/>
            <a:ext cx="788275" cy="262759"/>
          </a:xfrm>
          <a:prstGeom prst="roundRect">
            <a:avLst>
              <a:gd name="adj" fmla="val 5000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Login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146334" y="1228883"/>
            <a:ext cx="1045780" cy="42041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Main Page</a:t>
            </a:r>
          </a:p>
        </p:txBody>
      </p:sp>
      <p:sp>
        <p:nvSpPr>
          <p:cNvPr id="52" name="Diamond 51"/>
          <p:cNvSpPr/>
          <p:nvPr/>
        </p:nvSpPr>
        <p:spPr>
          <a:xfrm>
            <a:off x="4188378" y="1903187"/>
            <a:ext cx="961697" cy="914400"/>
          </a:xfrm>
          <a:prstGeom prst="diamon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Line </a:t>
            </a:r>
            <a:r>
              <a:rPr lang="en-US" sz="1050" dirty="0" err="1"/>
              <a:t>ada</a:t>
            </a:r>
            <a:r>
              <a:rPr lang="en-US" sz="1050" dirty="0"/>
              <a:t>?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491652" y="1631719"/>
            <a:ext cx="898635" cy="42041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/>
              <a:t>Daftarkan</a:t>
            </a:r>
            <a:r>
              <a:rPr lang="en-US" sz="1050" dirty="0"/>
              <a:t> Line</a:t>
            </a:r>
          </a:p>
        </p:txBody>
      </p:sp>
      <p:sp>
        <p:nvSpPr>
          <p:cNvPr id="61" name="Rectangle 60"/>
          <p:cNvSpPr/>
          <p:nvPr/>
        </p:nvSpPr>
        <p:spPr>
          <a:xfrm>
            <a:off x="5284084" y="3281686"/>
            <a:ext cx="898635" cy="42041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Update Page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329151" y="3281685"/>
            <a:ext cx="898635" cy="42041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View Page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319962" y="3912305"/>
            <a:ext cx="898634" cy="65164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Filter by </a:t>
            </a:r>
            <a:r>
              <a:rPr lang="en-US" sz="1050" dirty="0" err="1"/>
              <a:t>Tanggal</a:t>
            </a:r>
            <a:r>
              <a:rPr lang="en-US" sz="1050" dirty="0"/>
              <a:t> </a:t>
            </a:r>
            <a:r>
              <a:rPr lang="en-US" sz="1050" dirty="0" err="1"/>
              <a:t>dan</a:t>
            </a:r>
            <a:r>
              <a:rPr lang="en-US" sz="1050" dirty="0"/>
              <a:t> part </a:t>
            </a:r>
            <a:r>
              <a:rPr lang="en-US" sz="1050" dirty="0" err="1"/>
              <a:t>No.material</a:t>
            </a:r>
            <a:endParaRPr lang="en-US" sz="1050" dirty="0"/>
          </a:p>
        </p:txBody>
      </p:sp>
      <p:sp>
        <p:nvSpPr>
          <p:cNvPr id="64" name="Rectangle 63"/>
          <p:cNvSpPr/>
          <p:nvPr/>
        </p:nvSpPr>
        <p:spPr>
          <a:xfrm>
            <a:off x="3305513" y="4825110"/>
            <a:ext cx="898635" cy="42041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Sorting</a:t>
            </a:r>
          </a:p>
        </p:txBody>
      </p:sp>
      <p:sp>
        <p:nvSpPr>
          <p:cNvPr id="66" name="Rectangle 65"/>
          <p:cNvSpPr/>
          <p:nvPr/>
        </p:nvSpPr>
        <p:spPr>
          <a:xfrm>
            <a:off x="5286716" y="3912305"/>
            <a:ext cx="898635" cy="42041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/>
              <a:t>Pilih</a:t>
            </a:r>
            <a:r>
              <a:rPr lang="en-US" sz="1050" dirty="0"/>
              <a:t> part </a:t>
            </a:r>
            <a:r>
              <a:rPr lang="en-US" sz="1050" dirty="0" err="1"/>
              <a:t>No.Assy</a:t>
            </a:r>
            <a:endParaRPr lang="en-US" sz="1050" dirty="0"/>
          </a:p>
        </p:txBody>
      </p:sp>
      <p:sp>
        <p:nvSpPr>
          <p:cNvPr id="68" name="Rectangle 67"/>
          <p:cNvSpPr/>
          <p:nvPr/>
        </p:nvSpPr>
        <p:spPr>
          <a:xfrm>
            <a:off x="5284082" y="5650772"/>
            <a:ext cx="898635" cy="42041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/>
              <a:t>Pilih</a:t>
            </a:r>
            <a:r>
              <a:rPr lang="en-US" sz="1050" dirty="0"/>
              <a:t> Material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284082" y="6260378"/>
            <a:ext cx="898635" cy="32845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Input Lot Number</a:t>
            </a:r>
          </a:p>
        </p:txBody>
      </p:sp>
      <p:sp>
        <p:nvSpPr>
          <p:cNvPr id="70" name="Rectangle 69"/>
          <p:cNvSpPr/>
          <p:nvPr/>
        </p:nvSpPr>
        <p:spPr>
          <a:xfrm>
            <a:off x="5284082" y="6774208"/>
            <a:ext cx="898635" cy="38954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Submit</a:t>
            </a:r>
          </a:p>
        </p:txBody>
      </p:sp>
      <p:sp>
        <p:nvSpPr>
          <p:cNvPr id="71" name="Rectangle 70"/>
          <p:cNvSpPr/>
          <p:nvPr/>
        </p:nvSpPr>
        <p:spPr>
          <a:xfrm>
            <a:off x="6560413" y="5545772"/>
            <a:ext cx="898635" cy="51221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Check </a:t>
            </a:r>
            <a:r>
              <a:rPr lang="en-US" sz="1050" dirty="0" err="1"/>
              <a:t>semua</a:t>
            </a:r>
            <a:r>
              <a:rPr lang="en-US" sz="1050" dirty="0"/>
              <a:t> part No. Material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560413" y="7362507"/>
            <a:ext cx="898635" cy="45457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/>
              <a:t>Tambah</a:t>
            </a:r>
            <a:r>
              <a:rPr lang="en-US" sz="1050" dirty="0"/>
              <a:t> part No. </a:t>
            </a:r>
            <a:r>
              <a:rPr lang="en-US" sz="1050" dirty="0" err="1"/>
              <a:t>Assy</a:t>
            </a:r>
            <a:r>
              <a:rPr lang="en-US" sz="1050" dirty="0"/>
              <a:t> </a:t>
            </a:r>
            <a:r>
              <a:rPr lang="en-US" sz="1050" dirty="0" err="1"/>
              <a:t>baru</a:t>
            </a:r>
            <a:endParaRPr lang="en-US" sz="1050" dirty="0"/>
          </a:p>
        </p:txBody>
      </p:sp>
      <p:sp>
        <p:nvSpPr>
          <p:cNvPr id="76" name="Rectangle 75"/>
          <p:cNvSpPr/>
          <p:nvPr/>
        </p:nvSpPr>
        <p:spPr>
          <a:xfrm>
            <a:off x="6557019" y="8036985"/>
            <a:ext cx="902028" cy="61747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/>
              <a:t>Tambah</a:t>
            </a:r>
            <a:r>
              <a:rPr lang="en-US" sz="1050" dirty="0"/>
              <a:t> </a:t>
            </a:r>
            <a:r>
              <a:rPr lang="en-US" sz="1050" dirty="0" err="1"/>
              <a:t>Part.No</a:t>
            </a:r>
            <a:r>
              <a:rPr lang="en-US" sz="1050" dirty="0"/>
              <a:t> Material per Line</a:t>
            </a:r>
          </a:p>
        </p:txBody>
      </p:sp>
      <p:sp>
        <p:nvSpPr>
          <p:cNvPr id="77" name="Rectangle 76"/>
          <p:cNvSpPr/>
          <p:nvPr/>
        </p:nvSpPr>
        <p:spPr>
          <a:xfrm>
            <a:off x="7614762" y="6060035"/>
            <a:ext cx="898635" cy="42041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/>
              <a:t>Tambah</a:t>
            </a:r>
            <a:r>
              <a:rPr lang="en-US" sz="1050" dirty="0"/>
              <a:t> part No. Material</a:t>
            </a:r>
          </a:p>
        </p:txBody>
      </p:sp>
      <p:cxnSp>
        <p:nvCxnSpPr>
          <p:cNvPr id="54" name="Straight Arrow Connector 53"/>
          <p:cNvCxnSpPr>
            <a:stCxn id="33" idx="2"/>
            <a:endCxn id="51" idx="0"/>
          </p:cNvCxnSpPr>
          <p:nvPr/>
        </p:nvCxnSpPr>
        <p:spPr>
          <a:xfrm>
            <a:off x="4669224" y="997656"/>
            <a:ext cx="0" cy="231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51" idx="2"/>
            <a:endCxn id="52" idx="0"/>
          </p:cNvCxnSpPr>
          <p:nvPr/>
        </p:nvCxnSpPr>
        <p:spPr>
          <a:xfrm>
            <a:off x="4669224" y="1649295"/>
            <a:ext cx="2" cy="2538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/>
          <p:cNvCxnSpPr>
            <a:stCxn id="52" idx="2"/>
            <a:endCxn id="62" idx="0"/>
          </p:cNvCxnSpPr>
          <p:nvPr/>
        </p:nvCxnSpPr>
        <p:spPr>
          <a:xfrm rot="5400000">
            <a:off x="3991800" y="2604256"/>
            <a:ext cx="464097" cy="89075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62" idx="2"/>
            <a:endCxn id="63" idx="0"/>
          </p:cNvCxnSpPr>
          <p:nvPr/>
        </p:nvCxnSpPr>
        <p:spPr>
          <a:xfrm flipH="1">
            <a:off x="3769280" y="3702098"/>
            <a:ext cx="9189" cy="210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63" idx="2"/>
            <a:endCxn id="64" idx="0"/>
          </p:cNvCxnSpPr>
          <p:nvPr/>
        </p:nvCxnSpPr>
        <p:spPr>
          <a:xfrm flipH="1">
            <a:off x="3754831" y="4563945"/>
            <a:ext cx="14449" cy="2611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91"/>
          <p:cNvCxnSpPr>
            <a:stCxn id="52" idx="2"/>
            <a:endCxn id="61" idx="0"/>
          </p:cNvCxnSpPr>
          <p:nvPr/>
        </p:nvCxnSpPr>
        <p:spPr>
          <a:xfrm rot="16200000" flipH="1">
            <a:off x="4969264" y="2517549"/>
            <a:ext cx="464098" cy="106417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stCxn id="52" idx="3"/>
            <a:endCxn id="60" idx="2"/>
          </p:cNvCxnSpPr>
          <p:nvPr/>
        </p:nvCxnSpPr>
        <p:spPr>
          <a:xfrm flipV="1">
            <a:off x="5150075" y="2052131"/>
            <a:ext cx="790895" cy="30825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Elbow Connector 104"/>
          <p:cNvCxnSpPr>
            <a:stCxn id="60" idx="0"/>
            <a:endCxn id="51" idx="3"/>
          </p:cNvCxnSpPr>
          <p:nvPr/>
        </p:nvCxnSpPr>
        <p:spPr>
          <a:xfrm rot="16200000" flipV="1">
            <a:off x="5470229" y="1160977"/>
            <a:ext cx="192629" cy="74885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61" idx="2"/>
            <a:endCxn id="66" idx="0"/>
          </p:cNvCxnSpPr>
          <p:nvPr/>
        </p:nvCxnSpPr>
        <p:spPr>
          <a:xfrm>
            <a:off x="5733401" y="3702098"/>
            <a:ext cx="2632" cy="2102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66" idx="2"/>
            <a:endCxn id="67" idx="0"/>
          </p:cNvCxnSpPr>
          <p:nvPr/>
        </p:nvCxnSpPr>
        <p:spPr>
          <a:xfrm flipH="1">
            <a:off x="5733399" y="4332717"/>
            <a:ext cx="2635" cy="2102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67" idx="2"/>
            <a:endCxn id="68" idx="0"/>
          </p:cNvCxnSpPr>
          <p:nvPr/>
        </p:nvCxnSpPr>
        <p:spPr>
          <a:xfrm>
            <a:off x="5733399" y="5457323"/>
            <a:ext cx="1" cy="1934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68" idx="2"/>
            <a:endCxn id="69" idx="0"/>
          </p:cNvCxnSpPr>
          <p:nvPr/>
        </p:nvCxnSpPr>
        <p:spPr>
          <a:xfrm>
            <a:off x="5733399" y="6071185"/>
            <a:ext cx="0" cy="1891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69" idx="2"/>
            <a:endCxn id="70" idx="0"/>
          </p:cNvCxnSpPr>
          <p:nvPr/>
        </p:nvCxnSpPr>
        <p:spPr>
          <a:xfrm>
            <a:off x="5733399" y="6588828"/>
            <a:ext cx="0" cy="1853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/>
          <p:cNvCxnSpPr>
            <a:stCxn id="70" idx="2"/>
            <a:endCxn id="61" idx="1"/>
          </p:cNvCxnSpPr>
          <p:nvPr/>
        </p:nvCxnSpPr>
        <p:spPr>
          <a:xfrm rot="5400000" flipH="1">
            <a:off x="3672813" y="5103162"/>
            <a:ext cx="3671856" cy="449316"/>
          </a:xfrm>
          <a:prstGeom prst="bentConnector4">
            <a:avLst>
              <a:gd name="adj1" fmla="val -5081"/>
              <a:gd name="adj2" fmla="val 16725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71" idx="2"/>
            <a:endCxn id="73" idx="0"/>
          </p:cNvCxnSpPr>
          <p:nvPr/>
        </p:nvCxnSpPr>
        <p:spPr>
          <a:xfrm flipH="1">
            <a:off x="7009730" y="6057983"/>
            <a:ext cx="1" cy="2122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73" idx="2"/>
            <a:endCxn id="75" idx="0"/>
          </p:cNvCxnSpPr>
          <p:nvPr/>
        </p:nvCxnSpPr>
        <p:spPr>
          <a:xfrm>
            <a:off x="7009730" y="7184641"/>
            <a:ext cx="1" cy="1778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75" idx="2"/>
            <a:endCxn id="76" idx="0"/>
          </p:cNvCxnSpPr>
          <p:nvPr/>
        </p:nvCxnSpPr>
        <p:spPr>
          <a:xfrm flipH="1">
            <a:off x="7008034" y="7817079"/>
            <a:ext cx="1697" cy="219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Elbow Connector 141"/>
          <p:cNvCxnSpPr>
            <a:stCxn id="76" idx="2"/>
            <a:endCxn id="61" idx="3"/>
          </p:cNvCxnSpPr>
          <p:nvPr/>
        </p:nvCxnSpPr>
        <p:spPr>
          <a:xfrm rot="5400000" flipH="1">
            <a:off x="4014091" y="5660522"/>
            <a:ext cx="5162571" cy="825315"/>
          </a:xfrm>
          <a:prstGeom prst="bentConnector4">
            <a:avLst>
              <a:gd name="adj1" fmla="val -4428"/>
              <a:gd name="adj2" fmla="val -2066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Elbow Connector 153"/>
          <p:cNvCxnSpPr>
            <a:stCxn id="77" idx="0"/>
            <a:endCxn id="71" idx="3"/>
          </p:cNvCxnSpPr>
          <p:nvPr/>
        </p:nvCxnSpPr>
        <p:spPr>
          <a:xfrm rot="16200000" flipV="1">
            <a:off x="7632486" y="5628440"/>
            <a:ext cx="258157" cy="60503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Elbow Connector 195"/>
          <p:cNvCxnSpPr>
            <a:stCxn id="67" idx="3"/>
            <a:endCxn id="71" idx="0"/>
          </p:cNvCxnSpPr>
          <p:nvPr/>
        </p:nvCxnSpPr>
        <p:spPr>
          <a:xfrm>
            <a:off x="6236570" y="5000123"/>
            <a:ext cx="773160" cy="54564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Group 246"/>
          <p:cNvGrpSpPr/>
          <p:nvPr/>
        </p:nvGrpSpPr>
        <p:grpSpPr>
          <a:xfrm>
            <a:off x="5230226" y="4542923"/>
            <a:ext cx="1006345" cy="914400"/>
            <a:chOff x="4515517" y="4154040"/>
            <a:chExt cx="1006345" cy="914400"/>
          </a:xfrm>
          <a:solidFill>
            <a:srgbClr val="00B0F0"/>
          </a:solidFill>
        </p:grpSpPr>
        <p:sp>
          <p:nvSpPr>
            <p:cNvPr id="67" name="Diamond 66"/>
            <p:cNvSpPr/>
            <p:nvPr/>
          </p:nvSpPr>
          <p:spPr>
            <a:xfrm>
              <a:off x="4515517" y="4154040"/>
              <a:ext cx="1006345" cy="914400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4569373" y="4447972"/>
              <a:ext cx="91564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Part </a:t>
              </a:r>
              <a:r>
                <a:rPr lang="en-US" sz="1000" dirty="0" err="1">
                  <a:solidFill>
                    <a:schemeClr val="bg1"/>
                  </a:solidFill>
                </a:rPr>
                <a:t>No.Assy</a:t>
              </a:r>
              <a:r>
                <a:rPr lang="en-US" sz="1000" dirty="0">
                  <a:solidFill>
                    <a:schemeClr val="bg1"/>
                  </a:solidFill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</a:rPr>
                <a:t>ada</a:t>
              </a:r>
              <a:r>
                <a:rPr lang="en-US" sz="1000" dirty="0">
                  <a:solidFill>
                    <a:schemeClr val="bg1"/>
                  </a:solidFill>
                </a:rPr>
                <a:t>?</a:t>
              </a:r>
            </a:p>
          </p:txBody>
        </p:sp>
      </p:grpSp>
      <p:grpSp>
        <p:nvGrpSpPr>
          <p:cNvPr id="290" name="Group 289"/>
          <p:cNvGrpSpPr/>
          <p:nvPr/>
        </p:nvGrpSpPr>
        <p:grpSpPr>
          <a:xfrm>
            <a:off x="6486871" y="6270241"/>
            <a:ext cx="1045716" cy="914400"/>
            <a:chOff x="4493847" y="6284961"/>
            <a:chExt cx="1223121" cy="914400"/>
          </a:xfrm>
        </p:grpSpPr>
        <p:sp>
          <p:nvSpPr>
            <p:cNvPr id="73" name="Diamond 72"/>
            <p:cNvSpPr/>
            <p:nvPr/>
          </p:nvSpPr>
          <p:spPr>
            <a:xfrm>
              <a:off x="4493847" y="6284961"/>
              <a:ext cx="1223121" cy="914400"/>
            </a:xfrm>
            <a:prstGeom prst="diamond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89" name="Rectangle 288"/>
            <p:cNvSpPr/>
            <p:nvPr/>
          </p:nvSpPr>
          <p:spPr>
            <a:xfrm>
              <a:off x="4543819" y="6467508"/>
              <a:ext cx="1161618" cy="577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Part </a:t>
              </a:r>
              <a:r>
                <a:rPr lang="en-US" sz="1050" dirty="0" err="1">
                  <a:solidFill>
                    <a:schemeClr val="bg1"/>
                  </a:solidFill>
                </a:rPr>
                <a:t>No.material</a:t>
              </a:r>
              <a:r>
                <a:rPr lang="en-US" sz="1050" dirty="0">
                  <a:solidFill>
                    <a:schemeClr val="bg1"/>
                  </a:solidFill>
                </a:rPr>
                <a:t> </a:t>
              </a:r>
              <a:r>
                <a:rPr lang="en-US" sz="1050" dirty="0" err="1">
                  <a:solidFill>
                    <a:schemeClr val="bg1"/>
                  </a:solidFill>
                </a:rPr>
                <a:t>ada</a:t>
              </a:r>
              <a:r>
                <a:rPr lang="en-US" sz="1050" dirty="0">
                  <a:solidFill>
                    <a:schemeClr val="bg1"/>
                  </a:solidFill>
                </a:rPr>
                <a:t>?</a:t>
              </a:r>
            </a:p>
          </p:txBody>
        </p:sp>
      </p:grpSp>
      <p:sp>
        <p:nvSpPr>
          <p:cNvPr id="299" name="Rectangle 298"/>
          <p:cNvSpPr/>
          <p:nvPr/>
        </p:nvSpPr>
        <p:spPr>
          <a:xfrm>
            <a:off x="2244641" y="275405"/>
            <a:ext cx="1943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Flow E-</a:t>
            </a:r>
            <a:r>
              <a:rPr lang="en-US" dirty="0" err="1"/>
              <a:t>Checksheet</a:t>
            </a:r>
            <a:endParaRPr lang="en-US" dirty="0"/>
          </a:p>
        </p:txBody>
      </p:sp>
      <p:cxnSp>
        <p:nvCxnSpPr>
          <p:cNvPr id="331" name="Elbow Connector 330"/>
          <p:cNvCxnSpPr>
            <a:stCxn id="73" idx="3"/>
            <a:endCxn id="77" idx="2"/>
          </p:cNvCxnSpPr>
          <p:nvPr/>
        </p:nvCxnSpPr>
        <p:spPr>
          <a:xfrm flipV="1">
            <a:off x="7532587" y="6480447"/>
            <a:ext cx="531492" cy="24699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Rectangle 338"/>
          <p:cNvSpPr/>
          <p:nvPr/>
        </p:nvSpPr>
        <p:spPr>
          <a:xfrm>
            <a:off x="9459143" y="275405"/>
            <a:ext cx="2528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Flow Manual </a:t>
            </a:r>
            <a:r>
              <a:rPr lang="en-US" dirty="0" err="1"/>
              <a:t>Checksheet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057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747237" y="3455277"/>
            <a:ext cx="1166648" cy="515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BOP </a:t>
            </a:r>
            <a:r>
              <a:rPr lang="en-US" sz="1000" dirty="0" err="1"/>
              <a:t>ganti</a:t>
            </a:r>
            <a:r>
              <a:rPr lang="en-US" sz="1000" dirty="0"/>
              <a:t> Lot Material</a:t>
            </a:r>
          </a:p>
        </p:txBody>
      </p:sp>
      <p:sp>
        <p:nvSpPr>
          <p:cNvPr id="5" name="Rectangle 4"/>
          <p:cNvSpPr/>
          <p:nvPr/>
        </p:nvSpPr>
        <p:spPr>
          <a:xfrm>
            <a:off x="8755118" y="4156840"/>
            <a:ext cx="1166648" cy="515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Ambil</a:t>
            </a:r>
            <a:r>
              <a:rPr lang="en-US" sz="1000" dirty="0"/>
              <a:t> </a:t>
            </a:r>
            <a:r>
              <a:rPr lang="en-US" sz="1000" dirty="0" err="1"/>
              <a:t>Checksheet</a:t>
            </a:r>
            <a:endParaRPr lang="en-US" sz="10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8802415" y="4850522"/>
            <a:ext cx="1072054" cy="1072054"/>
            <a:chOff x="4598277" y="2264978"/>
            <a:chExt cx="1072054" cy="1072054"/>
          </a:xfrm>
        </p:grpSpPr>
        <p:sp>
          <p:nvSpPr>
            <p:cNvPr id="11" name="Diamond 10"/>
            <p:cNvSpPr/>
            <p:nvPr/>
          </p:nvSpPr>
          <p:spPr>
            <a:xfrm>
              <a:off x="4598277" y="2264978"/>
              <a:ext cx="1072054" cy="1072054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635063" y="2598680"/>
              <a:ext cx="998482" cy="5150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>
                  <a:solidFill>
                    <a:schemeClr val="bg1"/>
                  </a:solidFill>
                </a:rPr>
                <a:t>Checksheet</a:t>
              </a:r>
              <a:r>
                <a:rPr lang="en-US" sz="1000" dirty="0">
                  <a:solidFill>
                    <a:schemeClr val="bg1"/>
                  </a:solidFill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</a:rPr>
                <a:t>masih</a:t>
              </a:r>
              <a:r>
                <a:rPr lang="en-US" sz="1000" dirty="0">
                  <a:solidFill>
                    <a:schemeClr val="bg1"/>
                  </a:solidFill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</a:rPr>
                <a:t>bisa</a:t>
              </a:r>
              <a:r>
                <a:rPr lang="en-US" sz="1000" dirty="0">
                  <a:solidFill>
                    <a:schemeClr val="bg1"/>
                  </a:solidFill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</a:rPr>
                <a:t>diisi</a:t>
              </a:r>
              <a:r>
                <a:rPr lang="en-US" sz="1000" dirty="0">
                  <a:solidFill>
                    <a:schemeClr val="bg1"/>
                  </a:solidFill>
                </a:rPr>
                <a:t>?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6611007" y="4669218"/>
            <a:ext cx="1166648" cy="515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Print </a:t>
            </a:r>
            <a:r>
              <a:rPr lang="en-US" sz="1000" dirty="0" err="1"/>
              <a:t>Checksheet</a:t>
            </a:r>
            <a:endParaRPr lang="en-US" sz="1000" dirty="0"/>
          </a:p>
          <a:p>
            <a:pPr algn="ctr"/>
            <a:r>
              <a:rPr lang="en-US" sz="1000" dirty="0" err="1"/>
              <a:t>baru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8755118" y="6187962"/>
            <a:ext cx="1166648" cy="515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Isi Nama Part &amp; </a:t>
            </a:r>
            <a:r>
              <a:rPr lang="en-US" sz="1000" dirty="0" err="1"/>
              <a:t>Nomor</a:t>
            </a:r>
            <a:r>
              <a:rPr lang="en-US" sz="1000" dirty="0"/>
              <a:t> Part</a:t>
            </a:r>
          </a:p>
        </p:txBody>
      </p:sp>
      <p:sp>
        <p:nvSpPr>
          <p:cNvPr id="9" name="Rectangle 8"/>
          <p:cNvSpPr/>
          <p:nvPr/>
        </p:nvSpPr>
        <p:spPr>
          <a:xfrm>
            <a:off x="8755118" y="7010397"/>
            <a:ext cx="1166648" cy="1460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/>
              <a:t>Isi table :</a:t>
            </a:r>
          </a:p>
          <a:p>
            <a:r>
              <a:rPr lang="en-US" sz="1000" dirty="0"/>
              <a:t>1.No</a:t>
            </a:r>
          </a:p>
          <a:p>
            <a:r>
              <a:rPr lang="en-US" sz="1000" dirty="0"/>
              <a:t>2.Tanggal</a:t>
            </a:r>
          </a:p>
          <a:p>
            <a:r>
              <a:rPr lang="en-US" sz="1000" dirty="0"/>
              <a:t>3.Jam</a:t>
            </a:r>
          </a:p>
          <a:p>
            <a:r>
              <a:rPr lang="en-US" sz="1000" dirty="0"/>
              <a:t>4.Lot Number</a:t>
            </a:r>
          </a:p>
          <a:p>
            <a:r>
              <a:rPr lang="en-US" sz="1000" dirty="0"/>
              <a:t>5.QTY</a:t>
            </a:r>
          </a:p>
          <a:p>
            <a:r>
              <a:rPr lang="en-US" sz="1000" dirty="0"/>
              <a:t>6.Diganti </a:t>
            </a:r>
            <a:r>
              <a:rPr lang="en-US" sz="1000" dirty="0" err="1"/>
              <a:t>Oleh</a:t>
            </a:r>
            <a:endParaRPr lang="en-US" sz="1000" dirty="0"/>
          </a:p>
          <a:p>
            <a:r>
              <a:rPr lang="en-US" sz="1000" dirty="0"/>
              <a:t>7.Check</a:t>
            </a:r>
          </a:p>
        </p:txBody>
      </p:sp>
      <p:sp>
        <p:nvSpPr>
          <p:cNvPr id="10" name="Rectangle 9"/>
          <p:cNvSpPr/>
          <p:nvPr/>
        </p:nvSpPr>
        <p:spPr>
          <a:xfrm>
            <a:off x="8755118" y="8891750"/>
            <a:ext cx="1166648" cy="515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Kembalikan</a:t>
            </a:r>
            <a:r>
              <a:rPr lang="en-US" sz="1000" dirty="0"/>
              <a:t> </a:t>
            </a:r>
            <a:r>
              <a:rPr lang="en-US" sz="1000" dirty="0" err="1"/>
              <a:t>checksheet</a:t>
            </a:r>
            <a:endParaRPr lang="en-US" sz="1000" dirty="0"/>
          </a:p>
        </p:txBody>
      </p:sp>
      <p:cxnSp>
        <p:nvCxnSpPr>
          <p:cNvPr id="13" name="Straight Arrow Connector 12"/>
          <p:cNvCxnSpPr>
            <a:stCxn id="4" idx="2"/>
            <a:endCxn id="5" idx="0"/>
          </p:cNvCxnSpPr>
          <p:nvPr/>
        </p:nvCxnSpPr>
        <p:spPr>
          <a:xfrm>
            <a:off x="9330562" y="3970283"/>
            <a:ext cx="7881" cy="186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2"/>
            <a:endCxn id="11" idx="0"/>
          </p:cNvCxnSpPr>
          <p:nvPr/>
        </p:nvCxnSpPr>
        <p:spPr>
          <a:xfrm>
            <a:off x="9338442" y="4671846"/>
            <a:ext cx="0" cy="178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1" idx="2"/>
            <a:endCxn id="8" idx="0"/>
          </p:cNvCxnSpPr>
          <p:nvPr/>
        </p:nvCxnSpPr>
        <p:spPr>
          <a:xfrm>
            <a:off x="9338442" y="5922577"/>
            <a:ext cx="0" cy="265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8" idx="2"/>
            <a:endCxn id="9" idx="0"/>
          </p:cNvCxnSpPr>
          <p:nvPr/>
        </p:nvCxnSpPr>
        <p:spPr>
          <a:xfrm>
            <a:off x="9338442" y="6702969"/>
            <a:ext cx="0" cy="307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9" idx="2"/>
            <a:endCxn id="10" idx="0"/>
          </p:cNvCxnSpPr>
          <p:nvPr/>
        </p:nvCxnSpPr>
        <p:spPr>
          <a:xfrm>
            <a:off x="9338442" y="8471337"/>
            <a:ext cx="0" cy="420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1"/>
            <a:endCxn id="7" idx="2"/>
          </p:cNvCxnSpPr>
          <p:nvPr/>
        </p:nvCxnSpPr>
        <p:spPr>
          <a:xfrm rot="10800000">
            <a:off x="7194331" y="5184226"/>
            <a:ext cx="1608084" cy="2023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7" idx="0"/>
            <a:endCxn id="5" idx="1"/>
          </p:cNvCxnSpPr>
          <p:nvPr/>
        </p:nvCxnSpPr>
        <p:spPr>
          <a:xfrm rot="5400000" flipH="1" flipV="1">
            <a:off x="7847287" y="3761388"/>
            <a:ext cx="254874" cy="15607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916920" y="5113278"/>
            <a:ext cx="5780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No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440920" y="5839257"/>
            <a:ext cx="5780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Yes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283668" y="843452"/>
            <a:ext cx="1166648" cy="515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Prepare </a:t>
            </a:r>
            <a:r>
              <a:rPr lang="en-US" sz="1000" dirty="0" err="1"/>
              <a:t>Checksheet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76784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265365" y="8820406"/>
            <a:ext cx="13973909" cy="684180"/>
            <a:chOff x="158438" y="8637953"/>
            <a:chExt cx="11346797" cy="566737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682857" y="8742189"/>
              <a:ext cx="9822378" cy="0"/>
            </a:xfrm>
            <a:prstGeom prst="line">
              <a:avLst/>
            </a:prstGeom>
            <a:ln>
              <a:solidFill>
                <a:srgbClr val="D227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/>
            <p:cNvGrpSpPr/>
            <p:nvPr/>
          </p:nvGrpSpPr>
          <p:grpSpPr>
            <a:xfrm>
              <a:off x="158438" y="8637953"/>
              <a:ext cx="4997338" cy="566737"/>
              <a:chOff x="-1156098" y="8491512"/>
              <a:chExt cx="6512347" cy="738552"/>
            </a:xfrm>
          </p:grpSpPr>
          <p:pic>
            <p:nvPicPr>
              <p:cNvPr id="7" name="図 7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156098" y="8611628"/>
                <a:ext cx="1459229" cy="556316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882" y="8491512"/>
                <a:ext cx="267384" cy="738552"/>
              </a:xfrm>
              <a:prstGeom prst="rect">
                <a:avLst/>
              </a:prstGeom>
            </p:spPr>
          </p:pic>
          <p:sp>
            <p:nvSpPr>
              <p:cNvPr id="9" name="TextBox 19"/>
              <p:cNvSpPr txBox="1"/>
              <p:nvPr/>
            </p:nvSpPr>
            <p:spPr>
              <a:xfrm>
                <a:off x="754902" y="8657058"/>
                <a:ext cx="4328328" cy="196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7667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5334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13002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50669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8336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26003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6367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01338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582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PT. DENSO MANUFACTURING INDONESIA</a:t>
                </a:r>
              </a:p>
            </p:txBody>
          </p:sp>
          <p:sp>
            <p:nvSpPr>
              <p:cNvPr id="10" name="TextBox 20"/>
              <p:cNvSpPr txBox="1"/>
              <p:nvPr/>
            </p:nvSpPr>
            <p:spPr>
              <a:xfrm>
                <a:off x="754902" y="8789222"/>
                <a:ext cx="4328328" cy="196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7667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5334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13002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50669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8336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26003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6367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01338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582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System Development</a:t>
                </a:r>
              </a:p>
            </p:txBody>
          </p:sp>
          <p:sp>
            <p:nvSpPr>
              <p:cNvPr id="11" name="TextBox 21"/>
              <p:cNvSpPr txBox="1"/>
              <p:nvPr/>
            </p:nvSpPr>
            <p:spPr>
              <a:xfrm>
                <a:off x="754900" y="8977721"/>
                <a:ext cx="4601349" cy="180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7667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5334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13002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50669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8336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26003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6367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01338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85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@ DENSO CORPORATION All Rights Reserved.</a:t>
                </a:r>
              </a:p>
            </p:txBody>
          </p:sp>
        </p:grpSp>
      </p:grpSp>
      <p:sp>
        <p:nvSpPr>
          <p:cNvPr id="74" name="Parallelogram 73"/>
          <p:cNvSpPr/>
          <p:nvPr/>
        </p:nvSpPr>
        <p:spPr>
          <a:xfrm>
            <a:off x="10535743" y="1598363"/>
            <a:ext cx="1387887" cy="485843"/>
          </a:xfrm>
          <a:prstGeom prst="parallelogram">
            <a:avLst/>
          </a:prstGeom>
          <a:solidFill>
            <a:srgbClr val="7DDDFF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Main page</a:t>
            </a:r>
          </a:p>
        </p:txBody>
      </p:sp>
      <p:sp>
        <p:nvSpPr>
          <p:cNvPr id="75" name="Diamond 74"/>
          <p:cNvSpPr/>
          <p:nvPr/>
        </p:nvSpPr>
        <p:spPr>
          <a:xfrm>
            <a:off x="10535743" y="2745125"/>
            <a:ext cx="1387887" cy="928088"/>
          </a:xfrm>
          <a:prstGeom prst="diamond">
            <a:avLst/>
          </a:prstGeom>
          <a:solidFill>
            <a:srgbClr val="7DDDFF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0834310" y="3071637"/>
            <a:ext cx="810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Line </a:t>
            </a:r>
            <a:r>
              <a:rPr lang="en-US" sz="1200" dirty="0" err="1">
                <a:solidFill>
                  <a:schemeClr val="bg1"/>
                </a:solidFill>
              </a:rPr>
              <a:t>ada</a:t>
            </a:r>
            <a:r>
              <a:rPr lang="en-US" sz="12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77" name="Rectangle 76"/>
          <p:cNvSpPr/>
          <p:nvPr/>
        </p:nvSpPr>
        <p:spPr>
          <a:xfrm>
            <a:off x="8856096" y="2236180"/>
            <a:ext cx="1205621" cy="665467"/>
          </a:xfrm>
          <a:prstGeom prst="rect">
            <a:avLst/>
          </a:prstGeom>
          <a:solidFill>
            <a:srgbClr val="7DDDFF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Daftarkan</a:t>
            </a:r>
            <a:r>
              <a:rPr lang="en-US" sz="1200" dirty="0">
                <a:solidFill>
                  <a:schemeClr val="bg1"/>
                </a:solidFill>
              </a:rPr>
              <a:t> Line</a:t>
            </a:r>
          </a:p>
        </p:txBody>
      </p:sp>
      <p:sp>
        <p:nvSpPr>
          <p:cNvPr id="78" name="Rectangle 77"/>
          <p:cNvSpPr/>
          <p:nvPr/>
        </p:nvSpPr>
        <p:spPr>
          <a:xfrm>
            <a:off x="11544731" y="3601688"/>
            <a:ext cx="1041517" cy="679686"/>
          </a:xfrm>
          <a:prstGeom prst="rect">
            <a:avLst/>
          </a:prstGeom>
          <a:solidFill>
            <a:srgbClr val="7DDDFF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Update  page</a:t>
            </a:r>
          </a:p>
        </p:txBody>
      </p:sp>
      <p:sp>
        <p:nvSpPr>
          <p:cNvPr id="79" name="Rectangle 78"/>
          <p:cNvSpPr/>
          <p:nvPr/>
        </p:nvSpPr>
        <p:spPr>
          <a:xfrm>
            <a:off x="8856095" y="3609914"/>
            <a:ext cx="1205621" cy="663233"/>
          </a:xfrm>
          <a:prstGeom prst="rect">
            <a:avLst/>
          </a:prstGeom>
          <a:solidFill>
            <a:srgbClr val="7DDDFF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View page</a:t>
            </a:r>
          </a:p>
        </p:txBody>
      </p:sp>
      <p:sp>
        <p:nvSpPr>
          <p:cNvPr id="90" name="Diamond 89"/>
          <p:cNvSpPr/>
          <p:nvPr/>
        </p:nvSpPr>
        <p:spPr>
          <a:xfrm>
            <a:off x="11211104" y="4718185"/>
            <a:ext cx="1708771" cy="1080673"/>
          </a:xfrm>
          <a:prstGeom prst="diamond">
            <a:avLst/>
          </a:prstGeom>
          <a:solidFill>
            <a:srgbClr val="63CFF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1493855" y="5056376"/>
            <a:ext cx="124096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Part number </a:t>
            </a:r>
            <a:r>
              <a:rPr lang="en-US" sz="1400" dirty="0" err="1">
                <a:solidFill>
                  <a:schemeClr val="bg1"/>
                </a:solidFill>
              </a:rPr>
              <a:t>ada</a:t>
            </a:r>
            <a:r>
              <a:rPr lang="en-US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92" name="Rectangle 91"/>
          <p:cNvSpPr/>
          <p:nvPr/>
        </p:nvSpPr>
        <p:spPr>
          <a:xfrm>
            <a:off x="13031071" y="4384601"/>
            <a:ext cx="1153028" cy="561035"/>
          </a:xfrm>
          <a:prstGeom prst="rect">
            <a:avLst/>
          </a:prstGeom>
          <a:solidFill>
            <a:srgbClr val="7DDDFF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Tambahkan</a:t>
            </a:r>
            <a:r>
              <a:rPr lang="en-US" sz="1400" dirty="0">
                <a:solidFill>
                  <a:schemeClr val="bg1"/>
                </a:solidFill>
              </a:rPr>
              <a:t> part number</a:t>
            </a:r>
          </a:p>
        </p:txBody>
      </p:sp>
      <p:sp>
        <p:nvSpPr>
          <p:cNvPr id="93" name="Rectangle 92"/>
          <p:cNvSpPr/>
          <p:nvPr/>
        </p:nvSpPr>
        <p:spPr>
          <a:xfrm>
            <a:off x="11463665" y="6187172"/>
            <a:ext cx="1220980" cy="799632"/>
          </a:xfrm>
          <a:prstGeom prst="rect">
            <a:avLst/>
          </a:prstGeom>
          <a:solidFill>
            <a:srgbClr val="7DDDFF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Input lot number</a:t>
            </a:r>
          </a:p>
        </p:txBody>
      </p:sp>
      <p:sp>
        <p:nvSpPr>
          <p:cNvPr id="94" name="Rectangle 93"/>
          <p:cNvSpPr/>
          <p:nvPr/>
        </p:nvSpPr>
        <p:spPr>
          <a:xfrm>
            <a:off x="11463665" y="7265160"/>
            <a:ext cx="1220980" cy="703487"/>
          </a:xfrm>
          <a:prstGeom prst="rect">
            <a:avLst/>
          </a:prstGeom>
          <a:solidFill>
            <a:srgbClr val="7DDDFF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Success</a:t>
            </a:r>
          </a:p>
        </p:txBody>
      </p:sp>
      <p:sp>
        <p:nvSpPr>
          <p:cNvPr id="96" name="Rounded Rectangle 95"/>
          <p:cNvSpPr/>
          <p:nvPr/>
        </p:nvSpPr>
        <p:spPr>
          <a:xfrm>
            <a:off x="10748480" y="970175"/>
            <a:ext cx="981957" cy="352907"/>
          </a:xfrm>
          <a:prstGeom prst="roundRect">
            <a:avLst>
              <a:gd name="adj" fmla="val 50000"/>
            </a:avLst>
          </a:prstGeom>
          <a:solidFill>
            <a:srgbClr val="7DDDFF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Login</a:t>
            </a:r>
          </a:p>
        </p:txBody>
      </p:sp>
      <p:cxnSp>
        <p:nvCxnSpPr>
          <p:cNvPr id="98" name="Straight Arrow Connector 97"/>
          <p:cNvCxnSpPr>
            <a:stCxn id="96" idx="2"/>
            <a:endCxn id="74" idx="0"/>
          </p:cNvCxnSpPr>
          <p:nvPr/>
        </p:nvCxnSpPr>
        <p:spPr>
          <a:xfrm flipH="1">
            <a:off x="11229686" y="1323082"/>
            <a:ext cx="9772" cy="275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Elbow Connector 98"/>
          <p:cNvCxnSpPr>
            <a:stCxn id="75" idx="2"/>
            <a:endCxn id="78" idx="1"/>
          </p:cNvCxnSpPr>
          <p:nvPr/>
        </p:nvCxnSpPr>
        <p:spPr>
          <a:xfrm rot="16200000" flipH="1">
            <a:off x="11253049" y="3649850"/>
            <a:ext cx="268318" cy="3150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stCxn id="75" idx="1"/>
            <a:endCxn id="77" idx="2"/>
          </p:cNvCxnSpPr>
          <p:nvPr/>
        </p:nvCxnSpPr>
        <p:spPr>
          <a:xfrm rot="10800000">
            <a:off x="9458906" y="2901648"/>
            <a:ext cx="1076836" cy="3075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Elbow Connector 101"/>
          <p:cNvCxnSpPr>
            <a:stCxn id="77" idx="0"/>
            <a:endCxn id="74" idx="5"/>
          </p:cNvCxnSpPr>
          <p:nvPr/>
        </p:nvCxnSpPr>
        <p:spPr>
          <a:xfrm rot="5400000" flipH="1" flipV="1">
            <a:off x="9830243" y="1469949"/>
            <a:ext cx="394895" cy="11375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Elbow Connector 102"/>
          <p:cNvCxnSpPr>
            <a:stCxn id="90" idx="3"/>
            <a:endCxn id="92" idx="2"/>
          </p:cNvCxnSpPr>
          <p:nvPr/>
        </p:nvCxnSpPr>
        <p:spPr>
          <a:xfrm flipV="1">
            <a:off x="12919875" y="4945635"/>
            <a:ext cx="687711" cy="3128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Elbow Connector 104"/>
          <p:cNvCxnSpPr>
            <a:stCxn id="92" idx="0"/>
            <a:endCxn id="78" idx="3"/>
          </p:cNvCxnSpPr>
          <p:nvPr/>
        </p:nvCxnSpPr>
        <p:spPr>
          <a:xfrm rot="16200000" flipV="1">
            <a:off x="12875383" y="3652397"/>
            <a:ext cx="443069" cy="10213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78" idx="2"/>
            <a:endCxn id="90" idx="0"/>
          </p:cNvCxnSpPr>
          <p:nvPr/>
        </p:nvCxnSpPr>
        <p:spPr>
          <a:xfrm>
            <a:off x="12065489" y="4281374"/>
            <a:ext cx="0" cy="436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90" idx="2"/>
            <a:endCxn id="93" idx="0"/>
          </p:cNvCxnSpPr>
          <p:nvPr/>
        </p:nvCxnSpPr>
        <p:spPr>
          <a:xfrm>
            <a:off x="12065489" y="5798858"/>
            <a:ext cx="8666" cy="388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3" idx="2"/>
            <a:endCxn id="94" idx="0"/>
          </p:cNvCxnSpPr>
          <p:nvPr/>
        </p:nvCxnSpPr>
        <p:spPr>
          <a:xfrm>
            <a:off x="12074155" y="6986805"/>
            <a:ext cx="0" cy="278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4" idx="4"/>
            <a:endCxn id="75" idx="0"/>
          </p:cNvCxnSpPr>
          <p:nvPr/>
        </p:nvCxnSpPr>
        <p:spPr>
          <a:xfrm>
            <a:off x="11229686" y="2084205"/>
            <a:ext cx="0" cy="660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Elbow Connector 116"/>
          <p:cNvCxnSpPr>
            <a:stCxn id="94" idx="3"/>
            <a:endCxn id="78" idx="0"/>
          </p:cNvCxnSpPr>
          <p:nvPr/>
        </p:nvCxnSpPr>
        <p:spPr>
          <a:xfrm flipH="1" flipV="1">
            <a:off x="12065489" y="3601689"/>
            <a:ext cx="619156" cy="4015215"/>
          </a:xfrm>
          <a:prstGeom prst="bentConnector4">
            <a:avLst>
              <a:gd name="adj1" fmla="val -279947"/>
              <a:gd name="adj2" fmla="val 11030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11732920" y="5801782"/>
            <a:ext cx="3814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Yes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12839600" y="5032946"/>
            <a:ext cx="3814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No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0108020" y="2944295"/>
            <a:ext cx="3814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No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884737" y="3715150"/>
            <a:ext cx="3814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Yes</a:t>
            </a:r>
          </a:p>
        </p:txBody>
      </p:sp>
      <p:grpSp>
        <p:nvGrpSpPr>
          <p:cNvPr id="192" name="Group 191"/>
          <p:cNvGrpSpPr/>
          <p:nvPr/>
        </p:nvGrpSpPr>
        <p:grpSpPr>
          <a:xfrm>
            <a:off x="8883414" y="822219"/>
            <a:ext cx="1363178" cy="460887"/>
            <a:chOff x="315874" y="602896"/>
            <a:chExt cx="1363178" cy="460887"/>
          </a:xfrm>
        </p:grpSpPr>
        <p:sp>
          <p:nvSpPr>
            <p:cNvPr id="131" name="Rounded Rectangle 130"/>
            <p:cNvSpPr/>
            <p:nvPr/>
          </p:nvSpPr>
          <p:spPr>
            <a:xfrm>
              <a:off x="315874" y="660022"/>
              <a:ext cx="1308537" cy="403761"/>
            </a:xfrm>
            <a:prstGeom prst="round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ounded Rectangle 131"/>
            <p:cNvSpPr/>
            <p:nvPr/>
          </p:nvSpPr>
          <p:spPr>
            <a:xfrm>
              <a:off x="370515" y="602896"/>
              <a:ext cx="1308537" cy="40376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Flow System</a:t>
              </a:r>
            </a:p>
          </p:txBody>
        </p:sp>
      </p:grpSp>
      <p:cxnSp>
        <p:nvCxnSpPr>
          <p:cNvPr id="133" name="Elbow Connector 132"/>
          <p:cNvCxnSpPr>
            <a:stCxn id="75" idx="2"/>
            <a:endCxn id="79" idx="3"/>
          </p:cNvCxnSpPr>
          <p:nvPr/>
        </p:nvCxnSpPr>
        <p:spPr>
          <a:xfrm rot="5400000">
            <a:off x="10511544" y="3223387"/>
            <a:ext cx="268317" cy="11679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Rounded Rectangle 192"/>
          <p:cNvSpPr/>
          <p:nvPr/>
        </p:nvSpPr>
        <p:spPr>
          <a:xfrm>
            <a:off x="4881200" y="1849998"/>
            <a:ext cx="1321629" cy="55163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Warehouse</a:t>
            </a:r>
          </a:p>
        </p:txBody>
      </p:sp>
      <p:sp>
        <p:nvSpPr>
          <p:cNvPr id="194" name="Parallelogram 193"/>
          <p:cNvSpPr/>
          <p:nvPr/>
        </p:nvSpPr>
        <p:spPr>
          <a:xfrm>
            <a:off x="3947307" y="5339299"/>
            <a:ext cx="971106" cy="637822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Sub Assy</a:t>
            </a:r>
          </a:p>
        </p:txBody>
      </p:sp>
      <p:sp>
        <p:nvSpPr>
          <p:cNvPr id="195" name="Parallelogram 194"/>
          <p:cNvSpPr/>
          <p:nvPr/>
        </p:nvSpPr>
        <p:spPr>
          <a:xfrm>
            <a:off x="6042797" y="6662917"/>
            <a:ext cx="982588" cy="67230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Main Assy</a:t>
            </a:r>
          </a:p>
        </p:txBody>
      </p:sp>
      <p:sp>
        <p:nvSpPr>
          <p:cNvPr id="196" name="Parallelogram 195"/>
          <p:cNvSpPr/>
          <p:nvPr/>
        </p:nvSpPr>
        <p:spPr>
          <a:xfrm>
            <a:off x="4884529" y="2655025"/>
            <a:ext cx="1321627" cy="551637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Shutter</a:t>
            </a:r>
          </a:p>
        </p:txBody>
      </p:sp>
      <p:sp>
        <p:nvSpPr>
          <p:cNvPr id="197" name="Parallelogram 196"/>
          <p:cNvSpPr/>
          <p:nvPr/>
        </p:nvSpPr>
        <p:spPr>
          <a:xfrm>
            <a:off x="3948297" y="6601335"/>
            <a:ext cx="971106" cy="818836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Finish good store</a:t>
            </a:r>
          </a:p>
        </p:txBody>
      </p:sp>
      <p:cxnSp>
        <p:nvCxnSpPr>
          <p:cNvPr id="198" name="Straight Arrow Connector 197"/>
          <p:cNvCxnSpPr>
            <a:stCxn id="193" idx="2"/>
            <a:endCxn id="196" idx="0"/>
          </p:cNvCxnSpPr>
          <p:nvPr/>
        </p:nvCxnSpPr>
        <p:spPr>
          <a:xfrm>
            <a:off x="5542014" y="2401630"/>
            <a:ext cx="3328" cy="253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Elbow Connector 198"/>
          <p:cNvCxnSpPr>
            <a:stCxn id="196" idx="3"/>
            <a:endCxn id="207" idx="0"/>
          </p:cNvCxnSpPr>
          <p:nvPr/>
        </p:nvCxnSpPr>
        <p:spPr>
          <a:xfrm rot="5400000">
            <a:off x="4371499" y="3262062"/>
            <a:ext cx="1229245" cy="11184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0" name="Elbow Connector 199"/>
          <p:cNvCxnSpPr>
            <a:stCxn id="196" idx="3"/>
            <a:endCxn id="211" idx="0"/>
          </p:cNvCxnSpPr>
          <p:nvPr/>
        </p:nvCxnSpPr>
        <p:spPr>
          <a:xfrm rot="16200000" flipH="1">
            <a:off x="4940016" y="3811987"/>
            <a:ext cx="2199400" cy="988749"/>
          </a:xfrm>
          <a:prstGeom prst="bentConnector3">
            <a:avLst>
              <a:gd name="adj1" fmla="val 2842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>
            <a:stCxn id="194" idx="3"/>
            <a:endCxn id="197" idx="0"/>
          </p:cNvCxnSpPr>
          <p:nvPr/>
        </p:nvCxnSpPr>
        <p:spPr>
          <a:xfrm>
            <a:off x="4432860" y="5977121"/>
            <a:ext cx="990" cy="624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3" name="TextBox 202"/>
          <p:cNvSpPr txBox="1"/>
          <p:nvPr/>
        </p:nvSpPr>
        <p:spPr>
          <a:xfrm>
            <a:off x="4985661" y="6630413"/>
            <a:ext cx="11127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Input Lot number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4105872" y="3420856"/>
            <a:ext cx="1103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Input Lot number</a:t>
            </a:r>
          </a:p>
        </p:txBody>
      </p:sp>
      <p:sp>
        <p:nvSpPr>
          <p:cNvPr id="205" name="TextBox 204"/>
          <p:cNvSpPr txBox="1"/>
          <p:nvPr/>
        </p:nvSpPr>
        <p:spPr>
          <a:xfrm rot="16200000">
            <a:off x="6121040" y="4549149"/>
            <a:ext cx="11127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Input Lot number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2499951" y="3784739"/>
            <a:ext cx="8152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rgbClr val="FF0000"/>
                </a:solidFill>
              </a:rPr>
              <a:t>BOP ambil material langsung dari Warehouse</a:t>
            </a:r>
          </a:p>
        </p:txBody>
      </p:sp>
      <p:sp>
        <p:nvSpPr>
          <p:cNvPr id="207" name="Parallelogram 206"/>
          <p:cNvSpPr/>
          <p:nvPr/>
        </p:nvSpPr>
        <p:spPr>
          <a:xfrm>
            <a:off x="3694260" y="4435907"/>
            <a:ext cx="1465274" cy="639359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Material lot control</a:t>
            </a:r>
          </a:p>
        </p:txBody>
      </p:sp>
      <p:sp>
        <p:nvSpPr>
          <p:cNvPr id="208" name="Parallelogram 207"/>
          <p:cNvSpPr/>
          <p:nvPr/>
        </p:nvSpPr>
        <p:spPr>
          <a:xfrm>
            <a:off x="4938657" y="646461"/>
            <a:ext cx="1206712" cy="67230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Line Leader</a:t>
            </a:r>
          </a:p>
        </p:txBody>
      </p:sp>
      <p:cxnSp>
        <p:nvCxnSpPr>
          <p:cNvPr id="209" name="Straight Arrow Connector 208"/>
          <p:cNvCxnSpPr>
            <a:stCxn id="208" idx="3"/>
            <a:endCxn id="193" idx="0"/>
          </p:cNvCxnSpPr>
          <p:nvPr/>
        </p:nvCxnSpPr>
        <p:spPr>
          <a:xfrm>
            <a:off x="5542014" y="1318761"/>
            <a:ext cx="1" cy="531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07" idx="3"/>
            <a:endCxn id="194" idx="0"/>
          </p:cNvCxnSpPr>
          <p:nvPr/>
        </p:nvCxnSpPr>
        <p:spPr>
          <a:xfrm>
            <a:off x="4426898" y="5075265"/>
            <a:ext cx="5963" cy="264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Parallelogram 210"/>
          <p:cNvSpPr/>
          <p:nvPr/>
        </p:nvSpPr>
        <p:spPr>
          <a:xfrm>
            <a:off x="5801454" y="5406062"/>
            <a:ext cx="1465274" cy="639359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Material lot control</a:t>
            </a:r>
          </a:p>
        </p:txBody>
      </p:sp>
      <p:cxnSp>
        <p:nvCxnSpPr>
          <p:cNvPr id="212" name="Straight Arrow Connector 211"/>
          <p:cNvCxnSpPr>
            <a:stCxn id="211" idx="3"/>
            <a:endCxn id="195" idx="0"/>
          </p:cNvCxnSpPr>
          <p:nvPr/>
        </p:nvCxnSpPr>
        <p:spPr>
          <a:xfrm>
            <a:off x="6534091" y="6045420"/>
            <a:ext cx="0" cy="617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3" name="TextBox 212"/>
          <p:cNvSpPr txBox="1"/>
          <p:nvPr/>
        </p:nvSpPr>
        <p:spPr>
          <a:xfrm>
            <a:off x="5564519" y="1486079"/>
            <a:ext cx="1103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Order material</a:t>
            </a:r>
          </a:p>
        </p:txBody>
      </p:sp>
      <p:cxnSp>
        <p:nvCxnSpPr>
          <p:cNvPr id="214" name="Elbow Connector 213"/>
          <p:cNvCxnSpPr>
            <a:stCxn id="193" idx="1"/>
            <a:endCxn id="194" idx="5"/>
          </p:cNvCxnSpPr>
          <p:nvPr/>
        </p:nvCxnSpPr>
        <p:spPr>
          <a:xfrm rot="10800000" flipV="1">
            <a:off x="3947307" y="2125814"/>
            <a:ext cx="933892" cy="3532396"/>
          </a:xfrm>
          <a:prstGeom prst="bentConnector3">
            <a:avLst>
              <a:gd name="adj1" fmla="val 146787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Arrow Connector 259"/>
          <p:cNvCxnSpPr>
            <a:stCxn id="197" idx="2"/>
            <a:endCxn id="195" idx="5"/>
          </p:cNvCxnSpPr>
          <p:nvPr/>
        </p:nvCxnSpPr>
        <p:spPr>
          <a:xfrm flipV="1">
            <a:off x="4919403" y="6999067"/>
            <a:ext cx="1123394" cy="11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8" name="Group 277"/>
          <p:cNvGrpSpPr/>
          <p:nvPr/>
        </p:nvGrpSpPr>
        <p:grpSpPr>
          <a:xfrm>
            <a:off x="2476794" y="777596"/>
            <a:ext cx="1363178" cy="460887"/>
            <a:chOff x="315874" y="602896"/>
            <a:chExt cx="1363178" cy="460887"/>
          </a:xfrm>
        </p:grpSpPr>
        <p:sp>
          <p:nvSpPr>
            <p:cNvPr id="279" name="Rounded Rectangle 278"/>
            <p:cNvSpPr/>
            <p:nvPr/>
          </p:nvSpPr>
          <p:spPr>
            <a:xfrm>
              <a:off x="315874" y="660022"/>
              <a:ext cx="1308537" cy="403761"/>
            </a:xfrm>
            <a:prstGeom prst="round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ounded Rectangle 279"/>
            <p:cNvSpPr/>
            <p:nvPr/>
          </p:nvSpPr>
          <p:spPr>
            <a:xfrm>
              <a:off x="370515" y="602896"/>
              <a:ext cx="1308537" cy="40376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</a:rPr>
                <a:t>Flow </a:t>
              </a:r>
              <a:r>
                <a:rPr lang="en-US" sz="1400" b="1" dirty="0" err="1">
                  <a:solidFill>
                    <a:schemeClr val="tx2"/>
                  </a:solidFill>
                </a:rPr>
                <a:t>Proccess</a:t>
              </a:r>
              <a:endParaRPr lang="en-US" sz="14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282" name="TextBox 281">
            <a:extLst>
              <a:ext uri="{FF2B5EF4-FFF2-40B4-BE49-F238E27FC236}">
                <a16:creationId xmlns:a16="http://schemas.microsoft.com/office/drawing/2014/main" id="{9C0EF8F8-93F5-96A7-EA87-24B103E939F0}"/>
              </a:ext>
            </a:extLst>
          </p:cNvPr>
          <p:cNvSpPr txBox="1"/>
          <p:nvPr/>
        </p:nvSpPr>
        <p:spPr>
          <a:xfrm>
            <a:off x="8312013" y="5383565"/>
            <a:ext cx="1310419" cy="415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D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</a:t>
            </a:r>
          </a:p>
        </p:txBody>
      </p:sp>
      <p:sp>
        <p:nvSpPr>
          <p:cNvPr id="285" name="TextBox 284"/>
          <p:cNvSpPr txBox="1"/>
          <p:nvPr/>
        </p:nvSpPr>
        <p:spPr>
          <a:xfrm>
            <a:off x="8001965" y="5977121"/>
            <a:ext cx="2594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Fill</a:t>
            </a:r>
          </a:p>
        </p:txBody>
      </p:sp>
    </p:spTree>
    <p:extLst>
      <p:ext uri="{BB962C8B-B14F-4D97-AF65-F5344CB8AC3E}">
        <p14:creationId xmlns:p14="http://schemas.microsoft.com/office/powerpoint/2010/main" val="1748168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1992</TotalTime>
  <Words>820</Words>
  <Application>Microsoft Office PowerPoint</Application>
  <PresentationFormat>Custom</PresentationFormat>
  <Paragraphs>209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Aptos</vt:lpstr>
      <vt:lpstr>Arial</vt:lpstr>
      <vt:lpstr>Arial Black</vt:lpstr>
      <vt:lpstr>Calibri</vt:lpstr>
      <vt:lpstr>Calibri Light</vt:lpstr>
      <vt:lpstr>Times New Roman</vt:lpstr>
      <vt:lpstr>Verdana</vt:lpstr>
      <vt:lpstr>Office Theme</vt:lpstr>
      <vt:lpstr>PowerPoint Presentation</vt:lpstr>
      <vt:lpstr>PowerPoint Presentation</vt:lpstr>
      <vt:lpstr>Pembelajaran yang didapat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ITPKL3</dc:creator>
  <cp:lastModifiedBy>ITPKL3</cp:lastModifiedBy>
  <cp:revision>163</cp:revision>
  <dcterms:created xsi:type="dcterms:W3CDTF">2023-07-28T03:38:08Z</dcterms:created>
  <dcterms:modified xsi:type="dcterms:W3CDTF">2023-08-02T09:42:46Z</dcterms:modified>
</cp:coreProperties>
</file>